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4.jpg" ContentType="image/jpeg"/>
  <Override PartName="/ppt/media/image6.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74" r:id="rId13"/>
    <p:sldId id="275" r:id="rId14"/>
    <p:sldId id="313" r:id="rId15"/>
    <p:sldId id="277" r:id="rId16"/>
    <p:sldId id="280" r:id="rId17"/>
    <p:sldId id="282" r:id="rId18"/>
    <p:sldId id="283"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Lst>
  <p:sldSz cx="7772400" cy="10058400"/>
  <p:notesSz cx="7772400" cy="10058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8" autoAdjust="0"/>
    <p:restoredTop sz="94660"/>
  </p:normalViewPr>
  <p:slideViewPr>
    <p:cSldViewPr>
      <p:cViewPr>
        <p:scale>
          <a:sx n="50" d="100"/>
          <a:sy n="50" d="100"/>
        </p:scale>
        <p:origin x="2048" y="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3/8/2023</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3/8/2023</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3/8/2023</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3/8/2023</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3/8/2023</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8620" y="402336"/>
            <a:ext cx="6995160" cy="16093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3/8/2023</a:t>
            </a:fld>
            <a:endParaRPr lang="en-US"/>
          </a:p>
        </p:txBody>
      </p:sp>
      <p:sp>
        <p:nvSpPr>
          <p:cNvPr id="6" name="Holder 6"/>
          <p:cNvSpPr>
            <a:spLocks noGrp="1"/>
          </p:cNvSpPr>
          <p:nvPr>
            <p:ph type="sldNum" sz="quarter" idx="7"/>
          </p:nvPr>
        </p:nvSpPr>
        <p:spPr>
          <a:xfrm>
            <a:off x="3777107" y="8999931"/>
            <a:ext cx="232410" cy="165734"/>
          </a:xfrm>
          <a:prstGeom prst="rect">
            <a:avLst/>
          </a:prstGeom>
        </p:spPr>
        <p:txBody>
          <a:bodyPr wrap="square" lIns="0" tIns="0" rIns="0" bIns="0">
            <a:spAutoFit/>
          </a:bodyPr>
          <a:lstStyle>
            <a:lvl1pPr>
              <a:defRPr sz="1100" b="0" i="0">
                <a:solidFill>
                  <a:schemeClr val="tx1"/>
                </a:solidFill>
                <a:latin typeface="Calibri"/>
                <a:cs typeface="Calibri"/>
              </a:defRPr>
            </a:lvl1pPr>
          </a:lstStyle>
          <a:p>
            <a:pPr marL="38100">
              <a:lnSpc>
                <a:spcPts val="115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Document_Object_Model" TargetMode="External"/><Relationship Id="rId3" Type="http://schemas.openxmlformats.org/officeDocument/2006/relationships/hyperlink" Target="https://en.wikipedia.org/wiki/Front_end_and_back_end" TargetMode="External"/><Relationship Id="rId7" Type="http://schemas.openxmlformats.org/officeDocument/2006/relationships/hyperlink" Target="https://en.wikipedia.org/wiki/Single-page_application" TargetMode="External"/><Relationship Id="rId2" Type="http://schemas.openxmlformats.org/officeDocument/2006/relationships/hyperlink" Target="https://en.wikipedia.org/wiki/Free_and_open-source_software" TargetMode="External"/><Relationship Id="rId1" Type="http://schemas.openxmlformats.org/officeDocument/2006/relationships/slideLayout" Target="../slideLayouts/slideLayout5.xml"/><Relationship Id="rId6" Type="http://schemas.openxmlformats.org/officeDocument/2006/relationships/hyperlink" Target="https://en.wikipedia.org/wiki/Facebook%2C_Inc" TargetMode="External"/><Relationship Id="rId5" Type="http://schemas.openxmlformats.org/officeDocument/2006/relationships/hyperlink" Target="https://en.wikipedia.org/wiki/User_interfaces" TargetMode="External"/><Relationship Id="rId4" Type="http://schemas.openxmlformats.org/officeDocument/2006/relationships/hyperlink" Target="https://en.wikipedia.org/wiki/JavaScript_library"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Enterprise_JavaBeans" TargetMode="External"/><Relationship Id="rId3" Type="http://schemas.openxmlformats.org/officeDocument/2006/relationships/hyperlink" Target="https://en.wikipedia.org/wiki/Inversion_of_control" TargetMode="External"/><Relationship Id="rId7" Type="http://schemas.openxmlformats.org/officeDocument/2006/relationships/hyperlink" Target="https://en.wikipedia.org/wiki/Programming_model" TargetMode="External"/><Relationship Id="rId2" Type="http://schemas.openxmlformats.org/officeDocument/2006/relationships/hyperlink" Target="https://en.wikipedia.org/wiki/Application_framework" TargetMode="External"/><Relationship Id="rId1" Type="http://schemas.openxmlformats.org/officeDocument/2006/relationships/slideLayout" Target="../slideLayouts/slideLayout5.xml"/><Relationship Id="rId6" Type="http://schemas.openxmlformats.org/officeDocument/2006/relationships/hyperlink" Target="https://en.wikipedia.org/wiki/Java_EE" TargetMode="External"/><Relationship Id="rId5" Type="http://schemas.openxmlformats.org/officeDocument/2006/relationships/hyperlink" Target="https://en.wikipedia.org/wiki/Java_platform" TargetMode="External"/><Relationship Id="rId4" Type="http://schemas.openxmlformats.org/officeDocument/2006/relationships/hyperlink" Target="https://en.wikipedia.org/wiki/Servlet_container" TargetMode="External"/><Relationship Id="rId9" Type="http://schemas.openxmlformats.org/officeDocument/2006/relationships/image" Target="../media/image4.jpg"/></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 Id="rId5" Type="http://schemas.openxmlformats.org/officeDocument/2006/relationships/image" Target="../media/image18.jp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3.xml"/><Relationship Id="rId7" Type="http://schemas.openxmlformats.org/officeDocument/2006/relationships/slide" Target="slide12.xml"/><Relationship Id="rId2" Type="http://schemas.openxmlformats.org/officeDocument/2006/relationships/slide" Target="slide2.xml"/><Relationship Id="rId1" Type="http://schemas.openxmlformats.org/officeDocument/2006/relationships/slideLayout" Target="../slideLayouts/slideLayout5.xml"/><Relationship Id="rId6" Type="http://schemas.openxmlformats.org/officeDocument/2006/relationships/slide" Target="slide9.xml"/><Relationship Id="rId11" Type="http://schemas.openxmlformats.org/officeDocument/2006/relationships/slide" Target="slide17.xml"/><Relationship Id="rId5" Type="http://schemas.openxmlformats.org/officeDocument/2006/relationships/slide" Target="slide8.xml"/><Relationship Id="rId10" Type="http://schemas.openxmlformats.org/officeDocument/2006/relationships/slide" Target="slide16.xml"/><Relationship Id="rId4" Type="http://schemas.openxmlformats.org/officeDocument/2006/relationships/slide" Target="slide7.xml"/><Relationship Id="rId9" Type="http://schemas.openxmlformats.org/officeDocument/2006/relationships/slide" Target="slide2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www.w3school.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5.xml"/><Relationship Id="rId4" Type="http://schemas.openxmlformats.org/officeDocument/2006/relationships/hyperlink" Target="http://www.javatpoint.com/" TargetMode="External"/></Relationships>
</file>

<file path=ppt/slides/_rels/slide5.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18.xml"/><Relationship Id="rId1" Type="http://schemas.openxmlformats.org/officeDocument/2006/relationships/slideLayout" Target="../slideLayouts/slideLayout5.xml"/><Relationship Id="rId5" Type="http://schemas.openxmlformats.org/officeDocument/2006/relationships/slide" Target="slide45.xml"/><Relationship Id="rId4" Type="http://schemas.openxmlformats.org/officeDocument/2006/relationships/slide" Target="slide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1321053" y="2880106"/>
            <a:ext cx="5135245" cy="2282484"/>
          </a:xfrm>
          <a:prstGeom prst="rect">
            <a:avLst/>
          </a:prstGeom>
        </p:spPr>
        <p:txBody>
          <a:bodyPr vert="horz" wrap="square" lIns="0" tIns="4445" rIns="0" bIns="0" rtlCol="0">
            <a:spAutoFit/>
          </a:bodyPr>
          <a:lstStyle/>
          <a:p>
            <a:pPr marL="76200" marR="74295" algn="ctr">
              <a:lnSpc>
                <a:spcPct val="102899"/>
              </a:lnSpc>
              <a:spcBef>
                <a:spcPts val="35"/>
              </a:spcBef>
            </a:pPr>
            <a:r>
              <a:rPr sz="1800" dirty="0">
                <a:latin typeface="Times New Roman"/>
                <a:cs typeface="Times New Roman"/>
              </a:rPr>
              <a:t>INSTITUTE</a:t>
            </a:r>
            <a:r>
              <a:rPr sz="1800" spc="-60" dirty="0">
                <a:latin typeface="Times New Roman"/>
                <a:cs typeface="Times New Roman"/>
              </a:rPr>
              <a:t> </a:t>
            </a:r>
            <a:r>
              <a:rPr sz="1800" dirty="0">
                <a:latin typeface="Times New Roman"/>
                <a:cs typeface="Times New Roman"/>
              </a:rPr>
              <a:t>FOR</a:t>
            </a:r>
            <a:r>
              <a:rPr sz="1800" spc="-50" dirty="0">
                <a:latin typeface="Times New Roman"/>
                <a:cs typeface="Times New Roman"/>
              </a:rPr>
              <a:t> </a:t>
            </a:r>
            <a:r>
              <a:rPr sz="1800" dirty="0">
                <a:latin typeface="Times New Roman"/>
                <a:cs typeface="Times New Roman"/>
              </a:rPr>
              <a:t>ADVANCED</a:t>
            </a:r>
            <a:r>
              <a:rPr sz="1800" spc="-45" dirty="0">
                <a:latin typeface="Times New Roman"/>
                <a:cs typeface="Times New Roman"/>
              </a:rPr>
              <a:t> </a:t>
            </a:r>
            <a:r>
              <a:rPr sz="1800" spc="-10" dirty="0">
                <a:latin typeface="Times New Roman"/>
                <a:cs typeface="Times New Roman"/>
              </a:rPr>
              <a:t>COMPUTING</a:t>
            </a:r>
            <a:r>
              <a:rPr sz="1800" spc="-55" dirty="0">
                <a:latin typeface="Times New Roman"/>
                <a:cs typeface="Times New Roman"/>
              </a:rPr>
              <a:t> </a:t>
            </a:r>
            <a:r>
              <a:rPr sz="1800" spc="-25" dirty="0">
                <a:latin typeface="Times New Roman"/>
                <a:cs typeface="Times New Roman"/>
              </a:rPr>
              <a:t>AND </a:t>
            </a:r>
            <a:r>
              <a:rPr sz="1800" dirty="0">
                <a:latin typeface="Times New Roman"/>
                <a:cs typeface="Times New Roman"/>
              </a:rPr>
              <a:t>SOFTWARE</a:t>
            </a:r>
            <a:r>
              <a:rPr sz="1800" spc="-80" dirty="0">
                <a:latin typeface="Times New Roman"/>
                <a:cs typeface="Times New Roman"/>
              </a:rPr>
              <a:t> </a:t>
            </a:r>
            <a:r>
              <a:rPr sz="1800" spc="-10" dirty="0">
                <a:latin typeface="Times New Roman"/>
                <a:cs typeface="Times New Roman"/>
              </a:rPr>
              <a:t>DEVELOPMENT</a:t>
            </a:r>
            <a:r>
              <a:rPr sz="1800" spc="-80" dirty="0">
                <a:latin typeface="Times New Roman"/>
                <a:cs typeface="Times New Roman"/>
              </a:rPr>
              <a:t> </a:t>
            </a:r>
            <a:r>
              <a:rPr sz="1800" dirty="0">
                <a:latin typeface="Times New Roman"/>
                <a:cs typeface="Times New Roman"/>
              </a:rPr>
              <a:t>AKURDI,</a:t>
            </a:r>
            <a:r>
              <a:rPr sz="1800" spc="-75" dirty="0">
                <a:latin typeface="Times New Roman"/>
                <a:cs typeface="Times New Roman"/>
              </a:rPr>
              <a:t> </a:t>
            </a:r>
            <a:r>
              <a:rPr sz="1800" spc="-20" dirty="0">
                <a:latin typeface="Times New Roman"/>
                <a:cs typeface="Times New Roman"/>
              </a:rPr>
              <a:t>PUNE</a:t>
            </a:r>
            <a:endParaRPr sz="1800" dirty="0">
              <a:latin typeface="Times New Roman"/>
              <a:cs typeface="Times New Roman"/>
            </a:endParaRPr>
          </a:p>
          <a:p>
            <a:pPr>
              <a:lnSpc>
                <a:spcPct val="100000"/>
              </a:lnSpc>
              <a:spcBef>
                <a:spcPts val="15"/>
              </a:spcBef>
            </a:pPr>
            <a:endParaRPr sz="2650" dirty="0">
              <a:latin typeface="Times New Roman"/>
              <a:cs typeface="Times New Roman"/>
            </a:endParaRPr>
          </a:p>
          <a:p>
            <a:pPr algn="ctr">
              <a:lnSpc>
                <a:spcPct val="100000"/>
              </a:lnSpc>
              <a:spcBef>
                <a:spcPts val="5"/>
              </a:spcBef>
            </a:pPr>
            <a:r>
              <a:rPr sz="1400" dirty="0">
                <a:latin typeface="Times New Roman"/>
                <a:cs typeface="Times New Roman"/>
              </a:rPr>
              <a:t>Documentation</a:t>
            </a:r>
            <a:r>
              <a:rPr sz="1400" spc="-70" dirty="0">
                <a:latin typeface="Times New Roman"/>
                <a:cs typeface="Times New Roman"/>
              </a:rPr>
              <a:t> </a:t>
            </a:r>
            <a:r>
              <a:rPr sz="1400" spc="-25" dirty="0">
                <a:latin typeface="Times New Roman"/>
                <a:cs typeface="Times New Roman"/>
              </a:rPr>
              <a:t>On</a:t>
            </a:r>
            <a:endParaRPr sz="1400" dirty="0">
              <a:latin typeface="Times New Roman"/>
              <a:cs typeface="Times New Roman"/>
            </a:endParaRPr>
          </a:p>
          <a:p>
            <a:pPr>
              <a:lnSpc>
                <a:spcPct val="100000"/>
              </a:lnSpc>
              <a:spcBef>
                <a:spcPts val="50"/>
              </a:spcBef>
            </a:pPr>
            <a:endParaRPr sz="2050" dirty="0">
              <a:latin typeface="Times New Roman"/>
              <a:cs typeface="Times New Roman"/>
            </a:endParaRPr>
          </a:p>
          <a:p>
            <a:pPr marL="12065" marR="5080" algn="ctr">
              <a:lnSpc>
                <a:spcPct val="103099"/>
              </a:lnSpc>
            </a:pPr>
            <a:r>
              <a:rPr lang="en-IN" sz="2600" b="1" dirty="0">
                <a:latin typeface="Times New Roman"/>
                <a:cs typeface="Times New Roman"/>
              </a:rPr>
              <a:t>“Home Loan Service”</a:t>
            </a:r>
            <a:endParaRPr sz="2600" dirty="0">
              <a:latin typeface="Times New Roman"/>
              <a:cs typeface="Times New Roman"/>
            </a:endParaRPr>
          </a:p>
          <a:p>
            <a:pPr algn="ctr">
              <a:lnSpc>
                <a:spcPct val="100000"/>
              </a:lnSpc>
              <a:spcBef>
                <a:spcPts val="1010"/>
              </a:spcBef>
            </a:pPr>
            <a:r>
              <a:rPr sz="1400" spc="-10" dirty="0">
                <a:latin typeface="Times New Roman"/>
                <a:cs typeface="Times New Roman"/>
              </a:rPr>
              <a:t>PG-</a:t>
            </a:r>
            <a:r>
              <a:rPr sz="1400" dirty="0">
                <a:latin typeface="Times New Roman"/>
                <a:cs typeface="Times New Roman"/>
              </a:rPr>
              <a:t>DAC</a:t>
            </a:r>
            <a:r>
              <a:rPr sz="1400" spc="-20" dirty="0">
                <a:latin typeface="Times New Roman"/>
                <a:cs typeface="Times New Roman"/>
              </a:rPr>
              <a:t> </a:t>
            </a:r>
            <a:r>
              <a:rPr sz="1400" dirty="0">
                <a:latin typeface="Times New Roman"/>
                <a:cs typeface="Times New Roman"/>
              </a:rPr>
              <a:t>SEPT</a:t>
            </a:r>
            <a:r>
              <a:rPr sz="1400" spc="-10" dirty="0">
                <a:latin typeface="Times New Roman"/>
                <a:cs typeface="Times New Roman"/>
              </a:rPr>
              <a:t> </a:t>
            </a:r>
            <a:r>
              <a:rPr sz="1400" spc="-20" dirty="0">
                <a:latin typeface="Times New Roman"/>
                <a:cs typeface="Times New Roman"/>
              </a:rPr>
              <a:t>202</a:t>
            </a:r>
            <a:r>
              <a:rPr lang="en-IN" sz="1400" spc="-20" dirty="0">
                <a:latin typeface="Times New Roman"/>
                <a:cs typeface="Times New Roman"/>
              </a:rPr>
              <a:t>2</a:t>
            </a:r>
            <a:endParaRPr sz="1400" dirty="0">
              <a:latin typeface="Times New Roman"/>
              <a:cs typeface="Times New Roman"/>
            </a:endParaRPr>
          </a:p>
        </p:txBody>
      </p:sp>
      <p:sp>
        <p:nvSpPr>
          <p:cNvPr id="4" name="object 4"/>
          <p:cNvSpPr txBox="1"/>
          <p:nvPr/>
        </p:nvSpPr>
        <p:spPr>
          <a:xfrm>
            <a:off x="2011426" y="6806565"/>
            <a:ext cx="647700" cy="651510"/>
          </a:xfrm>
          <a:prstGeom prst="rect">
            <a:avLst/>
          </a:prstGeom>
        </p:spPr>
        <p:txBody>
          <a:bodyPr vert="horz" wrap="square" lIns="0" tIns="25400" rIns="0" bIns="0" rtlCol="0">
            <a:spAutoFit/>
          </a:bodyPr>
          <a:lstStyle/>
          <a:p>
            <a:pPr marL="19685" marR="5080" indent="-7620">
              <a:lnSpc>
                <a:spcPts val="1630"/>
              </a:lnSpc>
              <a:spcBef>
                <a:spcPts val="200"/>
              </a:spcBef>
            </a:pPr>
            <a:r>
              <a:rPr sz="1400" b="1" dirty="0">
                <a:latin typeface="Times New Roman"/>
                <a:cs typeface="Times New Roman"/>
              </a:rPr>
              <a:t>Roll</a:t>
            </a:r>
            <a:r>
              <a:rPr sz="1400" b="1" spc="-30" dirty="0">
                <a:latin typeface="Times New Roman"/>
                <a:cs typeface="Times New Roman"/>
              </a:rPr>
              <a:t> </a:t>
            </a:r>
            <a:r>
              <a:rPr sz="1400" b="1" spc="-25" dirty="0">
                <a:latin typeface="Times New Roman"/>
                <a:cs typeface="Times New Roman"/>
              </a:rPr>
              <a:t>No. </a:t>
            </a:r>
            <a:r>
              <a:rPr sz="1400" b="1" spc="-10" dirty="0">
                <a:latin typeface="Times New Roman"/>
                <a:cs typeface="Times New Roman"/>
              </a:rPr>
              <a:t>2</a:t>
            </a:r>
            <a:r>
              <a:rPr lang="en-IN" sz="1400" b="1" spc="-10" dirty="0">
                <a:latin typeface="Times New Roman"/>
                <a:cs typeface="Times New Roman"/>
              </a:rPr>
              <a:t>29017</a:t>
            </a:r>
            <a:endParaRPr sz="1400" dirty="0">
              <a:latin typeface="Times New Roman"/>
              <a:cs typeface="Times New Roman"/>
            </a:endParaRPr>
          </a:p>
          <a:p>
            <a:pPr marL="12700">
              <a:lnSpc>
                <a:spcPts val="1565"/>
              </a:lnSpc>
            </a:pPr>
            <a:r>
              <a:rPr sz="1400" b="1" spc="-10" dirty="0">
                <a:latin typeface="Times New Roman"/>
                <a:cs typeface="Times New Roman"/>
              </a:rPr>
              <a:t>2</a:t>
            </a:r>
            <a:r>
              <a:rPr lang="en-IN" sz="1400" b="1" spc="-10" dirty="0">
                <a:latin typeface="Times New Roman"/>
                <a:cs typeface="Times New Roman"/>
              </a:rPr>
              <a:t>29091</a:t>
            </a:r>
            <a:endParaRPr sz="1400" dirty="0">
              <a:latin typeface="Times New Roman"/>
              <a:cs typeface="Times New Roman"/>
            </a:endParaRPr>
          </a:p>
        </p:txBody>
      </p:sp>
      <p:sp>
        <p:nvSpPr>
          <p:cNvPr id="5" name="object 5"/>
          <p:cNvSpPr txBox="1"/>
          <p:nvPr/>
        </p:nvSpPr>
        <p:spPr>
          <a:xfrm>
            <a:off x="3276600" y="6017356"/>
            <a:ext cx="2895600" cy="1447832"/>
          </a:xfrm>
          <a:prstGeom prst="rect">
            <a:avLst/>
          </a:prstGeom>
        </p:spPr>
        <p:txBody>
          <a:bodyPr vert="horz" wrap="square" lIns="0" tIns="153670" rIns="0" bIns="0" rtlCol="0">
            <a:spAutoFit/>
          </a:bodyPr>
          <a:lstStyle/>
          <a:p>
            <a:pPr marL="12700">
              <a:lnSpc>
                <a:spcPct val="100000"/>
              </a:lnSpc>
              <a:spcBef>
                <a:spcPts val="1210"/>
              </a:spcBef>
            </a:pPr>
            <a:r>
              <a:rPr sz="1600" b="1" dirty="0">
                <a:latin typeface="Times New Roman"/>
                <a:cs typeface="Times New Roman"/>
              </a:rPr>
              <a:t>Submitted</a:t>
            </a:r>
            <a:r>
              <a:rPr sz="1600" b="1" spc="-70" dirty="0">
                <a:latin typeface="Times New Roman"/>
                <a:cs typeface="Times New Roman"/>
              </a:rPr>
              <a:t> </a:t>
            </a:r>
            <a:r>
              <a:rPr sz="1600" b="1" spc="-25" dirty="0">
                <a:latin typeface="Times New Roman"/>
                <a:cs typeface="Times New Roman"/>
              </a:rPr>
              <a:t>By:</a:t>
            </a:r>
            <a:endParaRPr sz="1600" dirty="0">
              <a:latin typeface="Times New Roman"/>
              <a:cs typeface="Times New Roman"/>
            </a:endParaRPr>
          </a:p>
          <a:p>
            <a:pPr marL="65405">
              <a:lnSpc>
                <a:spcPct val="100000"/>
              </a:lnSpc>
              <a:spcBef>
                <a:spcPts val="900"/>
              </a:spcBef>
            </a:pPr>
            <a:r>
              <a:rPr sz="1300" b="1" dirty="0">
                <a:latin typeface="Times New Roman"/>
                <a:cs typeface="Times New Roman"/>
              </a:rPr>
              <a:t>Group</a:t>
            </a:r>
            <a:r>
              <a:rPr sz="1300" b="1" spc="-40" dirty="0">
                <a:latin typeface="Times New Roman"/>
                <a:cs typeface="Times New Roman"/>
              </a:rPr>
              <a:t> </a:t>
            </a:r>
            <a:r>
              <a:rPr sz="1300" b="1" dirty="0">
                <a:latin typeface="Times New Roman"/>
                <a:cs typeface="Times New Roman"/>
              </a:rPr>
              <a:t>No:</a:t>
            </a:r>
            <a:r>
              <a:rPr sz="1300" b="1" spc="-35" dirty="0">
                <a:latin typeface="Times New Roman"/>
                <a:cs typeface="Times New Roman"/>
              </a:rPr>
              <a:t> </a:t>
            </a:r>
            <a:r>
              <a:rPr lang="en-IN" sz="1300" b="1" spc="-25" dirty="0">
                <a:latin typeface="Times New Roman"/>
                <a:cs typeface="Times New Roman"/>
              </a:rPr>
              <a:t>13</a:t>
            </a:r>
            <a:endParaRPr sz="1300" dirty="0">
              <a:latin typeface="Times New Roman"/>
              <a:cs typeface="Times New Roman"/>
            </a:endParaRPr>
          </a:p>
          <a:p>
            <a:pPr marL="1233170">
              <a:lnSpc>
                <a:spcPts val="1655"/>
              </a:lnSpc>
              <a:spcBef>
                <a:spcPts val="725"/>
              </a:spcBef>
            </a:pPr>
            <a:r>
              <a:rPr sz="1400" b="1" spc="-10" dirty="0">
                <a:latin typeface="Times New Roman"/>
                <a:cs typeface="Times New Roman"/>
              </a:rPr>
              <a:t>Name:</a:t>
            </a:r>
            <a:endParaRPr sz="1400" dirty="0">
              <a:latin typeface="Times New Roman"/>
              <a:cs typeface="Times New Roman"/>
            </a:endParaRPr>
          </a:p>
          <a:p>
            <a:pPr marL="1229995" marR="5080" indent="5715">
              <a:lnSpc>
                <a:spcPts val="1610"/>
              </a:lnSpc>
              <a:spcBef>
                <a:spcPts val="90"/>
              </a:spcBef>
            </a:pPr>
            <a:r>
              <a:rPr lang="en-IN" sz="1400" b="1" spc="-10" dirty="0">
                <a:latin typeface="Times New Roman"/>
                <a:cs typeface="Times New Roman"/>
              </a:rPr>
              <a:t>Abhiram Belorkar Shreyansh Ranka</a:t>
            </a:r>
            <a:endParaRPr sz="1400" dirty="0">
              <a:latin typeface="Times New Roman"/>
              <a:cs typeface="Times New Roman"/>
            </a:endParaRPr>
          </a:p>
        </p:txBody>
      </p:sp>
      <p:sp>
        <p:nvSpPr>
          <p:cNvPr id="6" name="object 6"/>
          <p:cNvSpPr txBox="1"/>
          <p:nvPr/>
        </p:nvSpPr>
        <p:spPr>
          <a:xfrm>
            <a:off x="902004" y="8115244"/>
            <a:ext cx="1955800" cy="725170"/>
          </a:xfrm>
          <a:prstGeom prst="rect">
            <a:avLst/>
          </a:prstGeom>
        </p:spPr>
        <p:txBody>
          <a:bodyPr vert="horz" wrap="square" lIns="0" tIns="140970" rIns="0" bIns="0" rtlCol="0">
            <a:spAutoFit/>
          </a:bodyPr>
          <a:lstStyle/>
          <a:p>
            <a:pPr marL="12700">
              <a:lnSpc>
                <a:spcPct val="100000"/>
              </a:lnSpc>
              <a:spcBef>
                <a:spcPts val="1110"/>
              </a:spcBef>
            </a:pPr>
            <a:r>
              <a:rPr sz="1600" b="1" dirty="0">
                <a:latin typeface="Times New Roman"/>
                <a:cs typeface="Times New Roman"/>
              </a:rPr>
              <a:t>Mr.</a:t>
            </a:r>
            <a:r>
              <a:rPr sz="1600" b="1" spc="-75" dirty="0">
                <a:latin typeface="Times New Roman"/>
                <a:cs typeface="Times New Roman"/>
              </a:rPr>
              <a:t> </a:t>
            </a:r>
            <a:r>
              <a:rPr lang="en-IN" sz="1600" b="1" spc="-75" dirty="0">
                <a:latin typeface="Times New Roman"/>
                <a:cs typeface="Times New Roman"/>
              </a:rPr>
              <a:t>Rohit Puranik</a:t>
            </a:r>
            <a:endParaRPr sz="1600" dirty="0">
              <a:latin typeface="Times New Roman"/>
              <a:cs typeface="Times New Roman"/>
            </a:endParaRPr>
          </a:p>
          <a:p>
            <a:pPr marL="86995">
              <a:lnSpc>
                <a:spcPct val="100000"/>
              </a:lnSpc>
              <a:spcBef>
                <a:spcPts val="894"/>
              </a:spcBef>
            </a:pPr>
            <a:r>
              <a:rPr sz="1400" b="1" dirty="0">
                <a:latin typeface="Times New Roman"/>
                <a:cs typeface="Times New Roman"/>
              </a:rPr>
              <a:t>Centre</a:t>
            </a:r>
            <a:r>
              <a:rPr sz="1400" b="1" spc="-40" dirty="0">
                <a:latin typeface="Times New Roman"/>
                <a:cs typeface="Times New Roman"/>
              </a:rPr>
              <a:t> </a:t>
            </a:r>
            <a:r>
              <a:rPr sz="1400" b="1" spc="-10" dirty="0">
                <a:latin typeface="Times New Roman"/>
                <a:cs typeface="Times New Roman"/>
              </a:rPr>
              <a:t>Coordinator</a:t>
            </a:r>
            <a:endParaRPr sz="1400" dirty="0">
              <a:latin typeface="Times New Roman"/>
              <a:cs typeface="Times New Roman"/>
            </a:endParaRPr>
          </a:p>
        </p:txBody>
      </p:sp>
      <p:sp>
        <p:nvSpPr>
          <p:cNvPr id="7" name="object 7"/>
          <p:cNvSpPr txBox="1"/>
          <p:nvPr/>
        </p:nvSpPr>
        <p:spPr>
          <a:xfrm>
            <a:off x="5268848" y="8115244"/>
            <a:ext cx="1575435" cy="725170"/>
          </a:xfrm>
          <a:prstGeom prst="rect">
            <a:avLst/>
          </a:prstGeom>
        </p:spPr>
        <p:txBody>
          <a:bodyPr vert="horz" wrap="square" lIns="0" tIns="140970" rIns="0" bIns="0" rtlCol="0">
            <a:spAutoFit/>
          </a:bodyPr>
          <a:lstStyle/>
          <a:p>
            <a:pPr algn="ctr">
              <a:lnSpc>
                <a:spcPct val="100000"/>
              </a:lnSpc>
              <a:spcBef>
                <a:spcPts val="1110"/>
              </a:spcBef>
            </a:pPr>
            <a:r>
              <a:rPr sz="1600" b="1" dirty="0">
                <a:latin typeface="Times New Roman"/>
                <a:cs typeface="Times New Roman"/>
              </a:rPr>
              <a:t>Mr.</a:t>
            </a:r>
            <a:r>
              <a:rPr sz="1600" b="1" spc="-50" dirty="0">
                <a:latin typeface="Times New Roman"/>
                <a:cs typeface="Times New Roman"/>
              </a:rPr>
              <a:t> </a:t>
            </a:r>
            <a:r>
              <a:rPr lang="en-IN" sz="1600" b="1" spc="-50" dirty="0">
                <a:latin typeface="Times New Roman"/>
                <a:cs typeface="Times New Roman"/>
              </a:rPr>
              <a:t>Sonali Mogal</a:t>
            </a:r>
            <a:endParaRPr sz="1600" dirty="0">
              <a:latin typeface="Times New Roman"/>
              <a:cs typeface="Times New Roman"/>
            </a:endParaRPr>
          </a:p>
          <a:p>
            <a:pPr marL="54610" algn="ctr">
              <a:lnSpc>
                <a:spcPct val="100000"/>
              </a:lnSpc>
              <a:spcBef>
                <a:spcPts val="894"/>
              </a:spcBef>
            </a:pPr>
            <a:r>
              <a:rPr sz="1400" b="1" dirty="0">
                <a:latin typeface="Times New Roman"/>
                <a:cs typeface="Times New Roman"/>
              </a:rPr>
              <a:t>Project</a:t>
            </a:r>
            <a:r>
              <a:rPr sz="1400" b="1" spc="-20" dirty="0">
                <a:latin typeface="Times New Roman"/>
                <a:cs typeface="Times New Roman"/>
              </a:rPr>
              <a:t> </a:t>
            </a:r>
            <a:r>
              <a:rPr sz="1400" b="1" spc="-10" dirty="0">
                <a:latin typeface="Times New Roman"/>
                <a:cs typeface="Times New Roman"/>
              </a:rPr>
              <a:t>Guide</a:t>
            </a:r>
            <a:endParaRPr sz="1400" dirty="0">
              <a:latin typeface="Times New Roman"/>
              <a:cs typeface="Times New Roman"/>
            </a:endParaRPr>
          </a:p>
        </p:txBody>
      </p:sp>
      <p:pic>
        <p:nvPicPr>
          <p:cNvPr id="8" name="object 8"/>
          <p:cNvPicPr/>
          <p:nvPr/>
        </p:nvPicPr>
        <p:blipFill>
          <a:blip r:embed="rId2" cstate="print"/>
          <a:stretch>
            <a:fillRect/>
          </a:stretch>
        </p:blipFill>
        <p:spPr>
          <a:xfrm>
            <a:off x="914400" y="1263891"/>
            <a:ext cx="927735" cy="1123454"/>
          </a:xfrm>
          <a:prstGeom prst="rect">
            <a:avLst/>
          </a:prstGeom>
        </p:spPr>
      </p:pic>
      <p:pic>
        <p:nvPicPr>
          <p:cNvPr id="9" name="object 9"/>
          <p:cNvPicPr/>
          <p:nvPr/>
        </p:nvPicPr>
        <p:blipFill>
          <a:blip r:embed="rId3" cstate="print"/>
          <a:stretch>
            <a:fillRect/>
          </a:stretch>
        </p:blipFill>
        <p:spPr>
          <a:xfrm>
            <a:off x="5269865" y="1540840"/>
            <a:ext cx="1578610" cy="643813"/>
          </a:xfrm>
          <a:prstGeom prst="rect">
            <a:avLst/>
          </a:prstGeom>
        </p:spPr>
      </p:pic>
      <p:sp>
        <p:nvSpPr>
          <p:cNvPr id="10" name="object 10"/>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a:t>
            </a:fld>
            <a:endParaRPr spc="-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2927730" y="8495538"/>
            <a:ext cx="2424430" cy="228268"/>
          </a:xfrm>
          <a:prstGeom prst="rect">
            <a:avLst/>
          </a:prstGeom>
        </p:spPr>
        <p:txBody>
          <a:bodyPr vert="horz" wrap="square" lIns="0" tIns="12700" rIns="0" bIns="0" rtlCol="0">
            <a:spAutoFit/>
          </a:bodyPr>
          <a:lstStyle/>
          <a:p>
            <a:pPr marL="12700">
              <a:lnSpc>
                <a:spcPct val="100000"/>
              </a:lnSpc>
              <a:spcBef>
                <a:spcPts val="100"/>
              </a:spcBef>
            </a:pPr>
            <a:r>
              <a:rPr sz="1400" i="1" dirty="0">
                <a:solidFill>
                  <a:srgbClr val="17406C"/>
                </a:solidFill>
                <a:latin typeface="Times New Roman"/>
                <a:cs typeface="Times New Roman"/>
              </a:rPr>
              <a:t>Figure</a:t>
            </a:r>
            <a:r>
              <a:rPr sz="1400" i="1" spc="-35" dirty="0">
                <a:solidFill>
                  <a:srgbClr val="17406C"/>
                </a:solidFill>
                <a:latin typeface="Times New Roman"/>
                <a:cs typeface="Times New Roman"/>
              </a:rPr>
              <a:t> </a:t>
            </a:r>
            <a:r>
              <a:rPr sz="1400" i="1" dirty="0">
                <a:solidFill>
                  <a:srgbClr val="17406C"/>
                </a:solidFill>
                <a:latin typeface="Times New Roman"/>
                <a:cs typeface="Times New Roman"/>
              </a:rPr>
              <a:t>1</a:t>
            </a:r>
            <a:r>
              <a:rPr sz="1400" i="1" spc="-20" dirty="0">
                <a:solidFill>
                  <a:srgbClr val="17406C"/>
                </a:solidFill>
                <a:latin typeface="Times New Roman"/>
                <a:cs typeface="Times New Roman"/>
              </a:rPr>
              <a:t> </a:t>
            </a:r>
            <a:r>
              <a:rPr sz="1400" i="1" spc="-35" dirty="0">
                <a:solidFill>
                  <a:srgbClr val="17406C"/>
                </a:solidFill>
                <a:latin typeface="Times New Roman"/>
                <a:cs typeface="Times New Roman"/>
              </a:rPr>
              <a:t> </a:t>
            </a:r>
            <a:r>
              <a:rPr sz="1400" i="1" dirty="0">
                <a:solidFill>
                  <a:srgbClr val="17406C"/>
                </a:solidFill>
                <a:latin typeface="Times New Roman"/>
                <a:cs typeface="Times New Roman"/>
              </a:rPr>
              <a:t>Activity</a:t>
            </a:r>
            <a:r>
              <a:rPr sz="1400" i="1" spc="-30" dirty="0">
                <a:solidFill>
                  <a:srgbClr val="17406C"/>
                </a:solidFill>
                <a:latin typeface="Times New Roman"/>
                <a:cs typeface="Times New Roman"/>
              </a:rPr>
              <a:t> </a:t>
            </a:r>
            <a:r>
              <a:rPr sz="1400" i="1" spc="-10" dirty="0">
                <a:solidFill>
                  <a:srgbClr val="17406C"/>
                </a:solidFill>
                <a:latin typeface="Times New Roman"/>
                <a:cs typeface="Times New Roman"/>
              </a:rPr>
              <a:t>Diagram</a:t>
            </a:r>
            <a:endParaRPr sz="1400" dirty="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10</a:t>
            </a:fld>
            <a:endParaRPr spc="-25" dirty="0"/>
          </a:p>
        </p:txBody>
      </p:sp>
      <p:pic>
        <p:nvPicPr>
          <p:cNvPr id="10" name="Picture 9" descr="Diagram&#10;&#10;Description automatically generated">
            <a:extLst>
              <a:ext uri="{FF2B5EF4-FFF2-40B4-BE49-F238E27FC236}">
                <a16:creationId xmlns:a16="http://schemas.microsoft.com/office/drawing/2014/main" id="{6EE440ED-F61C-1565-308D-C66F3DE9F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4" y="2711331"/>
            <a:ext cx="6058211" cy="46357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1129080" y="1154937"/>
            <a:ext cx="5724525" cy="5696239"/>
          </a:xfrm>
          <a:prstGeom prst="rect">
            <a:avLst/>
          </a:prstGeom>
        </p:spPr>
        <p:txBody>
          <a:bodyPr vert="horz" wrap="square" lIns="0" tIns="92075" rIns="0" bIns="0" rtlCol="0">
            <a:spAutoFit/>
          </a:bodyPr>
          <a:lstStyle/>
          <a:p>
            <a:pPr marL="242570" indent="-230504">
              <a:lnSpc>
                <a:spcPct val="100000"/>
              </a:lnSpc>
              <a:spcBef>
                <a:spcPts val="725"/>
              </a:spcBef>
              <a:buFont typeface="Wingdings"/>
              <a:buChar char=""/>
              <a:tabLst>
                <a:tab pos="243204" algn="l"/>
              </a:tabLst>
            </a:pPr>
            <a:r>
              <a:rPr lang="en-IN" sz="1200" b="1" dirty="0">
                <a:latin typeface="Times New Roman"/>
                <a:cs typeface="Times New Roman"/>
              </a:rPr>
              <a:t>Create an Enquiry form</a:t>
            </a:r>
          </a:p>
          <a:p>
            <a:pPr marL="12066">
              <a:lnSpc>
                <a:spcPct val="100000"/>
              </a:lnSpc>
              <a:spcBef>
                <a:spcPts val="725"/>
              </a:spcBef>
              <a:tabLst>
                <a:tab pos="243204" algn="l"/>
              </a:tabLst>
            </a:pPr>
            <a:r>
              <a:rPr lang="en-IN" sz="1200" dirty="0">
                <a:latin typeface="Times New Roman"/>
                <a:cs typeface="Times New Roman"/>
              </a:rPr>
              <a:t>	Loan officer will fill the enquiry form of the customer during his/her physical presence.</a:t>
            </a:r>
            <a:endParaRPr sz="1200" dirty="0">
              <a:latin typeface="Times New Roman"/>
              <a:cs typeface="Times New Roman"/>
            </a:endParaRPr>
          </a:p>
          <a:p>
            <a:pPr marL="242570" marR="5080">
              <a:lnSpc>
                <a:spcPct val="143300"/>
              </a:lnSpc>
            </a:pPr>
            <a:endParaRPr sz="13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Create Registration Form</a:t>
            </a:r>
            <a:endParaRPr sz="1200" dirty="0">
              <a:latin typeface="Times New Roman"/>
              <a:cs typeface="Times New Roman"/>
            </a:endParaRPr>
          </a:p>
          <a:p>
            <a:pPr marL="242570">
              <a:lnSpc>
                <a:spcPct val="100000"/>
              </a:lnSpc>
              <a:spcBef>
                <a:spcPts val="625"/>
              </a:spcBef>
            </a:pPr>
            <a:r>
              <a:rPr sz="1200" spc="-10" dirty="0">
                <a:latin typeface="Times New Roman"/>
                <a:cs typeface="Times New Roman"/>
              </a:rPr>
              <a:t>A</a:t>
            </a:r>
            <a:r>
              <a:rPr lang="en-IN" sz="1200" spc="-10" dirty="0">
                <a:latin typeface="Times New Roman"/>
                <a:cs typeface="Times New Roman"/>
              </a:rPr>
              <a:t>fter customer is interested in taking the loan and have valid CIBIL score, loan officer will create registration form for the customer.</a:t>
            </a:r>
            <a:endParaRPr sz="1200" dirty="0">
              <a:latin typeface="Times New Roman"/>
              <a:cs typeface="Times New Roman"/>
            </a:endParaRPr>
          </a:p>
          <a:p>
            <a:pPr>
              <a:lnSpc>
                <a:spcPct val="100000"/>
              </a:lnSpc>
              <a:spcBef>
                <a:spcPts val="10"/>
              </a:spcBef>
            </a:pPr>
            <a:endParaRPr sz="13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Generate Sanction Letter</a:t>
            </a:r>
            <a:endParaRPr sz="1200" dirty="0">
              <a:latin typeface="Times New Roman"/>
              <a:cs typeface="Times New Roman"/>
            </a:endParaRPr>
          </a:p>
          <a:p>
            <a:pPr marL="242570" marR="587375">
              <a:lnSpc>
                <a:spcPct val="143300"/>
              </a:lnSpc>
              <a:spcBef>
                <a:spcPts val="15"/>
              </a:spcBef>
            </a:pPr>
            <a:r>
              <a:rPr sz="1200" dirty="0">
                <a:latin typeface="Times New Roman"/>
                <a:cs typeface="Times New Roman"/>
              </a:rPr>
              <a:t>A</a:t>
            </a:r>
            <a:r>
              <a:rPr lang="en-IN" sz="1200" dirty="0">
                <a:latin typeface="Times New Roman"/>
                <a:cs typeface="Times New Roman"/>
              </a:rPr>
              <a:t>fter property valuation credit will generate the sanction letter</a:t>
            </a:r>
            <a:endParaRPr sz="1200" dirty="0">
              <a:latin typeface="Times New Roman"/>
              <a:cs typeface="Times New Roman"/>
            </a:endParaRPr>
          </a:p>
          <a:p>
            <a:pPr>
              <a:lnSpc>
                <a:spcPct val="100000"/>
              </a:lnSpc>
              <a:spcBef>
                <a:spcPts val="5"/>
              </a:spcBef>
            </a:pPr>
            <a:endParaRPr sz="13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Sign Sanction Letter</a:t>
            </a:r>
            <a:endParaRPr sz="1200" dirty="0">
              <a:latin typeface="Times New Roman"/>
              <a:cs typeface="Times New Roman"/>
            </a:endParaRPr>
          </a:p>
          <a:p>
            <a:pPr marL="242570" marR="228600">
              <a:lnSpc>
                <a:spcPct val="143300"/>
              </a:lnSpc>
            </a:pPr>
            <a:r>
              <a:rPr lang="en-IN" sz="1200" dirty="0">
                <a:latin typeface="Times New Roman"/>
                <a:cs typeface="Times New Roman"/>
              </a:rPr>
              <a:t>After verification is done and approved by credit manager, loan officer will sign the sanction letter for loan disbursement.</a:t>
            </a:r>
            <a:endParaRPr sz="1200" dirty="0">
              <a:latin typeface="Times New Roman"/>
              <a:cs typeface="Times New Roman"/>
            </a:endParaRPr>
          </a:p>
          <a:p>
            <a:pPr>
              <a:lnSpc>
                <a:spcPct val="100000"/>
              </a:lnSpc>
              <a:spcBef>
                <a:spcPts val="10"/>
              </a:spcBef>
            </a:pPr>
            <a:endParaRPr sz="13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Loan Disburse</a:t>
            </a:r>
            <a:endParaRPr sz="1200" dirty="0">
              <a:latin typeface="Times New Roman"/>
              <a:cs typeface="Times New Roman"/>
            </a:endParaRPr>
          </a:p>
          <a:p>
            <a:pPr marL="242570">
              <a:lnSpc>
                <a:spcPct val="100000"/>
              </a:lnSpc>
              <a:spcBef>
                <a:spcPts val="625"/>
              </a:spcBef>
            </a:pPr>
            <a:r>
              <a:rPr sz="1200" dirty="0">
                <a:latin typeface="Times New Roman"/>
                <a:cs typeface="Times New Roman"/>
              </a:rPr>
              <a:t>A</a:t>
            </a:r>
            <a:r>
              <a:rPr lang="en-IN" sz="1200" dirty="0">
                <a:latin typeface="Times New Roman"/>
                <a:cs typeface="Times New Roman"/>
              </a:rPr>
              <a:t>fter signing the sanction letter, account head will be disburse the loan to the customer.</a:t>
            </a:r>
            <a:endParaRPr sz="1200" dirty="0">
              <a:latin typeface="Times New Roman"/>
              <a:cs typeface="Times New Roman"/>
            </a:endParaRPr>
          </a:p>
          <a:p>
            <a:pPr>
              <a:lnSpc>
                <a:spcPct val="100000"/>
              </a:lnSpc>
              <a:spcBef>
                <a:spcPts val="20"/>
              </a:spcBef>
            </a:pPr>
            <a:endParaRPr sz="13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Ledger Generate</a:t>
            </a:r>
            <a:endParaRPr sz="1200" dirty="0">
              <a:latin typeface="Times New Roman"/>
              <a:cs typeface="Times New Roman"/>
            </a:endParaRPr>
          </a:p>
          <a:p>
            <a:pPr marL="242570" marR="75565">
              <a:lnSpc>
                <a:spcPts val="2080"/>
              </a:lnSpc>
              <a:spcBef>
                <a:spcPts val="150"/>
              </a:spcBef>
            </a:pPr>
            <a:r>
              <a:rPr sz="1200" dirty="0">
                <a:latin typeface="Times New Roman"/>
                <a:cs typeface="Times New Roman"/>
              </a:rPr>
              <a:t>A</a:t>
            </a:r>
            <a:r>
              <a:rPr lang="en-IN" sz="1200" dirty="0">
                <a:latin typeface="Times New Roman"/>
                <a:cs typeface="Times New Roman"/>
              </a:rPr>
              <a:t>ccount head will generate the ledger to keep an eye on customer’s EMI payment regularly.</a:t>
            </a:r>
            <a:endParaRPr sz="1200" dirty="0">
              <a:latin typeface="Times New Roman"/>
              <a:cs typeface="Times New Roman"/>
            </a:endParaRPr>
          </a:p>
          <a:p>
            <a:pPr>
              <a:lnSpc>
                <a:spcPct val="100000"/>
              </a:lnSpc>
              <a:spcBef>
                <a:spcPts val="55"/>
              </a:spcBef>
            </a:pPr>
            <a:endParaRPr sz="1150" dirty="0">
              <a:latin typeface="Times New Roman"/>
              <a:cs typeface="Times New Roman"/>
            </a:endParaRPr>
          </a:p>
          <a:p>
            <a:pPr marL="242570" indent="-230504">
              <a:lnSpc>
                <a:spcPct val="100000"/>
              </a:lnSpc>
              <a:buFont typeface="Wingdings"/>
              <a:buChar char=""/>
              <a:tabLst>
                <a:tab pos="243204" algn="l"/>
              </a:tabLst>
            </a:pPr>
            <a:r>
              <a:rPr lang="en-IN" sz="1200" b="1" dirty="0">
                <a:latin typeface="Times New Roman"/>
                <a:cs typeface="Times New Roman"/>
              </a:rPr>
              <a:t>Add in Defaulter list</a:t>
            </a:r>
            <a:endParaRPr sz="1200" dirty="0">
              <a:latin typeface="Times New Roman"/>
              <a:cs typeface="Times New Roman"/>
            </a:endParaRPr>
          </a:p>
          <a:p>
            <a:pPr marL="242570">
              <a:lnSpc>
                <a:spcPct val="100000"/>
              </a:lnSpc>
              <a:spcBef>
                <a:spcPts val="625"/>
              </a:spcBef>
            </a:pPr>
            <a:r>
              <a:rPr lang="en-IN" sz="1200" dirty="0">
                <a:latin typeface="Times New Roman"/>
                <a:cs typeface="Times New Roman"/>
              </a:rPr>
              <a:t>If customer is not able to pay continuous three EMI, customer will be added to the defaulter list</a:t>
            </a:r>
            <a:endParaRPr sz="1200" dirty="0">
              <a:latin typeface="Times New Roman"/>
              <a:cs typeface="Times New Roman"/>
            </a:endParaRPr>
          </a:p>
          <a:p>
            <a:pPr>
              <a:lnSpc>
                <a:spcPct val="100000"/>
              </a:lnSpc>
              <a:spcBef>
                <a:spcPts val="5"/>
              </a:spcBef>
            </a:pPr>
            <a:endParaRPr sz="135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11</a:t>
            </a:fld>
            <a:endParaRPr spc="-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0480" y="1231138"/>
            <a:ext cx="5977255" cy="6840975"/>
          </a:xfrm>
          <a:prstGeom prst="rect">
            <a:avLst/>
          </a:prstGeom>
        </p:spPr>
        <p:txBody>
          <a:bodyPr vert="horz" wrap="square" lIns="0" tIns="12065" rIns="0" bIns="0" rtlCol="0">
            <a:spAutoFit/>
          </a:bodyPr>
          <a:lstStyle/>
          <a:p>
            <a:pPr marR="4445" algn="ctr">
              <a:lnSpc>
                <a:spcPct val="100000"/>
              </a:lnSpc>
              <a:spcBef>
                <a:spcPts val="95"/>
              </a:spcBef>
            </a:pPr>
            <a:r>
              <a:rPr sz="1600" b="1" dirty="0">
                <a:latin typeface="Times New Roman"/>
                <a:cs typeface="Times New Roman"/>
              </a:rPr>
              <a:t>SYSTEM</a:t>
            </a:r>
            <a:r>
              <a:rPr sz="1600" b="1" spc="-65" dirty="0">
                <a:latin typeface="Times New Roman"/>
                <a:cs typeface="Times New Roman"/>
              </a:rPr>
              <a:t> </a:t>
            </a:r>
            <a:r>
              <a:rPr sz="1600" b="1" spc="-10" dirty="0">
                <a:latin typeface="Times New Roman"/>
                <a:cs typeface="Times New Roman"/>
              </a:rPr>
              <a:t>ANALYSIS</a:t>
            </a:r>
            <a:endParaRPr sz="1600" dirty="0">
              <a:latin typeface="Times New Roman"/>
              <a:cs typeface="Times New Roman"/>
            </a:endParaRPr>
          </a:p>
          <a:p>
            <a:pPr marL="13970" marR="6350" algn="just">
              <a:lnSpc>
                <a:spcPts val="1380"/>
              </a:lnSpc>
              <a:spcBef>
                <a:spcPts val="965"/>
              </a:spcBef>
            </a:pPr>
            <a:r>
              <a:rPr sz="1200" dirty="0">
                <a:latin typeface="Times New Roman"/>
                <a:cs typeface="Times New Roman"/>
              </a:rPr>
              <a:t>System</a:t>
            </a:r>
            <a:r>
              <a:rPr sz="1200" spc="-25" dirty="0">
                <a:latin typeface="Times New Roman"/>
                <a:cs typeface="Times New Roman"/>
              </a:rPr>
              <a:t> </a:t>
            </a:r>
            <a:r>
              <a:rPr sz="1200" dirty="0">
                <a:latin typeface="Times New Roman"/>
                <a:cs typeface="Times New Roman"/>
              </a:rPr>
              <a:t>analysis</a:t>
            </a:r>
            <a:r>
              <a:rPr sz="1200" spc="-2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process</a:t>
            </a:r>
            <a:r>
              <a:rPr sz="1200" spc="-10"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gathering</a:t>
            </a:r>
            <a:r>
              <a:rPr sz="1200" spc="-25"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interpreting</a:t>
            </a:r>
            <a:r>
              <a:rPr sz="1200" spc="-15" dirty="0">
                <a:latin typeface="Times New Roman"/>
                <a:cs typeface="Times New Roman"/>
              </a:rPr>
              <a:t> </a:t>
            </a:r>
            <a:r>
              <a:rPr sz="1200" dirty="0">
                <a:latin typeface="Times New Roman"/>
                <a:cs typeface="Times New Roman"/>
              </a:rPr>
              <a:t>facts,</a:t>
            </a:r>
            <a:r>
              <a:rPr sz="1200" spc="-20" dirty="0">
                <a:latin typeface="Times New Roman"/>
                <a:cs typeface="Times New Roman"/>
              </a:rPr>
              <a:t> </a:t>
            </a:r>
            <a:r>
              <a:rPr sz="1200" dirty="0">
                <a:latin typeface="Times New Roman"/>
                <a:cs typeface="Times New Roman"/>
              </a:rPr>
              <a:t>diagnosing</a:t>
            </a:r>
            <a:r>
              <a:rPr sz="1200" spc="-30" dirty="0">
                <a:latin typeface="Times New Roman"/>
                <a:cs typeface="Times New Roman"/>
              </a:rPr>
              <a:t> </a:t>
            </a:r>
            <a:r>
              <a:rPr sz="1200" dirty="0">
                <a:latin typeface="Times New Roman"/>
                <a:cs typeface="Times New Roman"/>
              </a:rPr>
              <a:t>problems,</a:t>
            </a:r>
            <a:r>
              <a:rPr sz="1200" spc="-1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spc="-10" dirty="0">
                <a:latin typeface="Times New Roman"/>
                <a:cs typeface="Times New Roman"/>
              </a:rPr>
              <a:t>using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information</a:t>
            </a:r>
            <a:r>
              <a:rPr sz="1200" spc="-25"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recommend</a:t>
            </a:r>
            <a:r>
              <a:rPr sz="1200" spc="-10" dirty="0">
                <a:latin typeface="Times New Roman"/>
                <a:cs typeface="Times New Roman"/>
              </a:rPr>
              <a:t> </a:t>
            </a:r>
            <a:r>
              <a:rPr sz="1200" dirty="0">
                <a:latin typeface="Times New Roman"/>
                <a:cs typeface="Times New Roman"/>
              </a:rPr>
              <a:t>improvements</a:t>
            </a:r>
            <a:r>
              <a:rPr sz="1200" spc="-30"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System</a:t>
            </a:r>
            <a:r>
              <a:rPr sz="1200" spc="-45" dirty="0">
                <a:latin typeface="Times New Roman"/>
                <a:cs typeface="Times New Roman"/>
              </a:rPr>
              <a:t> </a:t>
            </a:r>
            <a:r>
              <a:rPr sz="1200" spc="-10" dirty="0">
                <a:latin typeface="Times New Roman"/>
                <a:cs typeface="Times New Roman"/>
              </a:rPr>
              <a:t>analysis</a:t>
            </a:r>
            <a:r>
              <a:rPr sz="1200" spc="-2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spc="-10" dirty="0">
                <a:latin typeface="Times New Roman"/>
                <a:cs typeface="Times New Roman"/>
              </a:rPr>
              <a:t>problem-solving </a:t>
            </a:r>
            <a:r>
              <a:rPr sz="1200" dirty="0">
                <a:latin typeface="Times New Roman"/>
                <a:cs typeface="Times New Roman"/>
              </a:rPr>
              <a:t>activity</a:t>
            </a:r>
            <a:r>
              <a:rPr sz="1200" spc="-1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dirty="0">
                <a:latin typeface="Times New Roman"/>
                <a:cs typeface="Times New Roman"/>
              </a:rPr>
              <a:t>requires</a:t>
            </a:r>
            <a:r>
              <a:rPr sz="1200" spc="-15" dirty="0">
                <a:latin typeface="Times New Roman"/>
                <a:cs typeface="Times New Roman"/>
              </a:rPr>
              <a:t> </a:t>
            </a:r>
            <a:r>
              <a:rPr sz="1200" dirty="0">
                <a:latin typeface="Times New Roman"/>
                <a:cs typeface="Times New Roman"/>
              </a:rPr>
              <a:t>intensive</a:t>
            </a:r>
            <a:r>
              <a:rPr sz="1200" spc="-15" dirty="0">
                <a:latin typeface="Times New Roman"/>
                <a:cs typeface="Times New Roman"/>
              </a:rPr>
              <a:t> </a:t>
            </a:r>
            <a:r>
              <a:rPr sz="1200" dirty="0">
                <a:latin typeface="Times New Roman"/>
                <a:cs typeface="Times New Roman"/>
              </a:rPr>
              <a:t>communication</a:t>
            </a:r>
            <a:r>
              <a:rPr sz="1200" spc="-15" dirty="0">
                <a:latin typeface="Times New Roman"/>
                <a:cs typeface="Times New Roman"/>
              </a:rPr>
              <a:t> </a:t>
            </a:r>
            <a:r>
              <a:rPr sz="1200" dirty="0">
                <a:latin typeface="Times New Roman"/>
                <a:cs typeface="Times New Roman"/>
              </a:rPr>
              <a:t>between</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dirty="0">
                <a:latin typeface="Times New Roman"/>
                <a:cs typeface="Times New Roman"/>
              </a:rPr>
              <a:t>users</a:t>
            </a:r>
            <a:r>
              <a:rPr sz="1200" spc="-1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spc="-10" dirty="0">
                <a:latin typeface="Times New Roman"/>
                <a:cs typeface="Times New Roman"/>
              </a:rPr>
              <a:t>developers.</a:t>
            </a:r>
            <a:endParaRPr sz="1200" dirty="0">
              <a:latin typeface="Times New Roman"/>
              <a:cs typeface="Times New Roman"/>
            </a:endParaRPr>
          </a:p>
          <a:p>
            <a:pPr marL="13970" marR="5080" algn="just">
              <a:lnSpc>
                <a:spcPts val="1380"/>
              </a:lnSpc>
              <a:spcBef>
                <a:spcPts val="919"/>
              </a:spcBef>
            </a:pP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analysis</a:t>
            </a:r>
            <a:r>
              <a:rPr sz="1200" spc="-15" dirty="0">
                <a:latin typeface="Times New Roman"/>
                <a:cs typeface="Times New Roman"/>
              </a:rPr>
              <a:t> </a:t>
            </a:r>
            <a:r>
              <a:rPr sz="1200" dirty="0">
                <a:latin typeface="Times New Roman"/>
                <a:cs typeface="Times New Roman"/>
              </a:rPr>
              <a:t>or</a:t>
            </a:r>
            <a:r>
              <a:rPr sz="1200" spc="-35" dirty="0">
                <a:latin typeface="Times New Roman"/>
                <a:cs typeface="Times New Roman"/>
              </a:rPr>
              <a:t> </a:t>
            </a:r>
            <a:r>
              <a:rPr sz="1200" dirty="0">
                <a:latin typeface="Times New Roman"/>
                <a:cs typeface="Times New Roman"/>
              </a:rPr>
              <a:t>study</a:t>
            </a:r>
            <a:r>
              <a:rPr sz="1200" spc="-3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an</a:t>
            </a:r>
            <a:r>
              <a:rPr sz="1200" spc="-30" dirty="0">
                <a:latin typeface="Times New Roman"/>
                <a:cs typeface="Times New Roman"/>
              </a:rPr>
              <a:t> </a:t>
            </a:r>
            <a:r>
              <a:rPr sz="1200" dirty="0">
                <a:latin typeface="Times New Roman"/>
                <a:cs typeface="Times New Roman"/>
              </a:rPr>
              <a:t>important</a:t>
            </a:r>
            <a:r>
              <a:rPr sz="1200" spc="-25" dirty="0">
                <a:latin typeface="Times New Roman"/>
                <a:cs typeface="Times New Roman"/>
              </a:rPr>
              <a:t> </a:t>
            </a:r>
            <a:r>
              <a:rPr sz="1200" dirty="0">
                <a:latin typeface="Times New Roman"/>
                <a:cs typeface="Times New Roman"/>
              </a:rPr>
              <a:t>phase</a:t>
            </a:r>
            <a:r>
              <a:rPr sz="1200" spc="-3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any</a:t>
            </a:r>
            <a:r>
              <a:rPr sz="1200" spc="-1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development</a:t>
            </a:r>
            <a:r>
              <a:rPr sz="1200" spc="-15" dirty="0">
                <a:latin typeface="Times New Roman"/>
                <a:cs typeface="Times New Roman"/>
              </a:rPr>
              <a:t> </a:t>
            </a:r>
            <a:r>
              <a:rPr sz="1200" dirty="0">
                <a:latin typeface="Times New Roman"/>
                <a:cs typeface="Times New Roman"/>
              </a:rPr>
              <a:t>process.</a:t>
            </a:r>
            <a:r>
              <a:rPr sz="1200" spc="-1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spc="-25" dirty="0">
                <a:latin typeface="Times New Roman"/>
                <a:cs typeface="Times New Roman"/>
              </a:rPr>
              <a:t>is </a:t>
            </a:r>
            <a:r>
              <a:rPr sz="1200" dirty="0">
                <a:latin typeface="Times New Roman"/>
                <a:cs typeface="Times New Roman"/>
              </a:rPr>
              <a:t>viewed</a:t>
            </a:r>
            <a:r>
              <a:rPr sz="1200" spc="-5" dirty="0">
                <a:latin typeface="Times New Roman"/>
                <a:cs typeface="Times New Roman"/>
              </a:rPr>
              <a:t> </a:t>
            </a:r>
            <a:r>
              <a:rPr sz="1200" dirty="0">
                <a:latin typeface="Times New Roman"/>
                <a:cs typeface="Times New Roman"/>
              </a:rPr>
              <a:t>as</a:t>
            </a:r>
            <a:r>
              <a:rPr sz="1200" spc="15" dirty="0">
                <a:latin typeface="Times New Roman"/>
                <a:cs typeface="Times New Roman"/>
              </a:rPr>
              <a:t> </a:t>
            </a:r>
            <a:r>
              <a:rPr sz="1200" dirty="0">
                <a:latin typeface="Times New Roman"/>
                <a:cs typeface="Times New Roman"/>
              </a:rPr>
              <a:t>a whole,</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inputs</a:t>
            </a:r>
            <a:r>
              <a:rPr sz="1200" spc="5" dirty="0">
                <a:latin typeface="Times New Roman"/>
                <a:cs typeface="Times New Roman"/>
              </a:rPr>
              <a:t> </a:t>
            </a:r>
            <a:r>
              <a:rPr sz="1200" dirty="0">
                <a:latin typeface="Times New Roman"/>
                <a:cs typeface="Times New Roman"/>
              </a:rPr>
              <a:t>are</a:t>
            </a:r>
            <a:r>
              <a:rPr sz="1200" spc="-5" dirty="0">
                <a:latin typeface="Times New Roman"/>
                <a:cs typeface="Times New Roman"/>
              </a:rPr>
              <a:t> </a:t>
            </a:r>
            <a:r>
              <a:rPr sz="1200" dirty="0">
                <a:latin typeface="Times New Roman"/>
                <a:cs typeface="Times New Roman"/>
              </a:rPr>
              <a:t>identified,</a:t>
            </a:r>
            <a:r>
              <a:rPr sz="1200" spc="15" dirty="0">
                <a:latin typeface="Times New Roman"/>
                <a:cs typeface="Times New Roman"/>
              </a:rPr>
              <a:t> </a:t>
            </a:r>
            <a:r>
              <a:rPr sz="1200" dirty="0">
                <a:latin typeface="Times New Roman"/>
                <a:cs typeface="Times New Roman"/>
              </a:rPr>
              <a:t>and the system</a:t>
            </a:r>
            <a:r>
              <a:rPr sz="1200" spc="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subjected to close study</a:t>
            </a:r>
            <a:r>
              <a:rPr sz="1200" spc="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spc="-10" dirty="0">
                <a:latin typeface="Times New Roman"/>
                <a:cs typeface="Times New Roman"/>
              </a:rPr>
              <a:t>identify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problem</a:t>
            </a:r>
            <a:r>
              <a:rPr sz="1200" spc="-35" dirty="0">
                <a:latin typeface="Times New Roman"/>
                <a:cs typeface="Times New Roman"/>
              </a:rPr>
              <a:t> </a:t>
            </a:r>
            <a:r>
              <a:rPr sz="1200" dirty="0">
                <a:latin typeface="Times New Roman"/>
                <a:cs typeface="Times New Roman"/>
              </a:rPr>
              <a:t>areas.</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solutions</a:t>
            </a:r>
            <a:r>
              <a:rPr sz="1200" spc="-35" dirty="0">
                <a:latin typeface="Times New Roman"/>
                <a:cs typeface="Times New Roman"/>
              </a:rPr>
              <a:t> </a:t>
            </a:r>
            <a:r>
              <a:rPr sz="1200" dirty="0">
                <a:latin typeface="Times New Roman"/>
                <a:cs typeface="Times New Roman"/>
              </a:rPr>
              <a:t>are</a:t>
            </a:r>
            <a:r>
              <a:rPr sz="1200" spc="-65" dirty="0">
                <a:latin typeface="Times New Roman"/>
                <a:cs typeface="Times New Roman"/>
              </a:rPr>
              <a:t> </a:t>
            </a:r>
            <a:r>
              <a:rPr sz="1200" dirty="0">
                <a:latin typeface="Times New Roman"/>
                <a:cs typeface="Times New Roman"/>
              </a:rPr>
              <a:t>given</a:t>
            </a:r>
            <a:r>
              <a:rPr sz="1200" spc="175"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dirty="0">
                <a:latin typeface="Times New Roman"/>
                <a:cs typeface="Times New Roman"/>
              </a:rPr>
              <a:t>a</a:t>
            </a:r>
            <a:r>
              <a:rPr sz="1200" spc="-60" dirty="0">
                <a:latin typeface="Times New Roman"/>
                <a:cs typeface="Times New Roman"/>
              </a:rPr>
              <a:t> </a:t>
            </a:r>
            <a:r>
              <a:rPr sz="1200" dirty="0">
                <a:latin typeface="Times New Roman"/>
                <a:cs typeface="Times New Roman"/>
              </a:rPr>
              <a:t>proposal.</a:t>
            </a:r>
            <a:r>
              <a:rPr sz="1200" spc="-45"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proposal</a:t>
            </a:r>
            <a:r>
              <a:rPr sz="1200" spc="-3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reviewed</a:t>
            </a:r>
            <a:r>
              <a:rPr sz="1200" spc="-40" dirty="0">
                <a:latin typeface="Times New Roman"/>
                <a:cs typeface="Times New Roman"/>
              </a:rPr>
              <a:t> </a:t>
            </a:r>
            <a:r>
              <a:rPr sz="1200" dirty="0">
                <a:latin typeface="Times New Roman"/>
                <a:cs typeface="Times New Roman"/>
              </a:rPr>
              <a:t>on</a:t>
            </a:r>
            <a:r>
              <a:rPr sz="1200" spc="-35" dirty="0">
                <a:latin typeface="Times New Roman"/>
                <a:cs typeface="Times New Roman"/>
              </a:rPr>
              <a:t> </a:t>
            </a:r>
            <a:r>
              <a:rPr sz="1200" dirty="0">
                <a:latin typeface="Times New Roman"/>
                <a:cs typeface="Times New Roman"/>
              </a:rPr>
              <a:t>user</a:t>
            </a:r>
            <a:r>
              <a:rPr sz="1200" spc="-35" dirty="0">
                <a:latin typeface="Times New Roman"/>
                <a:cs typeface="Times New Roman"/>
              </a:rPr>
              <a:t> </a:t>
            </a:r>
            <a:r>
              <a:rPr sz="1200" spc="-10" dirty="0">
                <a:latin typeface="Times New Roman"/>
                <a:cs typeface="Times New Roman"/>
              </a:rPr>
              <a:t>request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suitable</a:t>
            </a:r>
            <a:r>
              <a:rPr sz="1200" spc="-15" dirty="0">
                <a:latin typeface="Times New Roman"/>
                <a:cs typeface="Times New Roman"/>
              </a:rPr>
              <a:t> </a:t>
            </a:r>
            <a:r>
              <a:rPr sz="1200" dirty="0">
                <a:latin typeface="Times New Roman"/>
                <a:cs typeface="Times New Roman"/>
              </a:rPr>
              <a:t>changes</a:t>
            </a:r>
            <a:r>
              <a:rPr sz="1200" spc="-5" dirty="0">
                <a:latin typeface="Times New Roman"/>
                <a:cs typeface="Times New Roman"/>
              </a:rPr>
              <a:t> </a:t>
            </a:r>
            <a:r>
              <a:rPr sz="1200" dirty="0">
                <a:latin typeface="Times New Roman"/>
                <a:cs typeface="Times New Roman"/>
              </a:rPr>
              <a:t>are</a:t>
            </a:r>
            <a:r>
              <a:rPr sz="1200" spc="-5" dirty="0">
                <a:latin typeface="Times New Roman"/>
                <a:cs typeface="Times New Roman"/>
              </a:rPr>
              <a:t> </a:t>
            </a:r>
            <a:r>
              <a:rPr sz="1200" dirty="0">
                <a:latin typeface="Times New Roman"/>
                <a:cs typeface="Times New Roman"/>
              </a:rPr>
              <a:t>made.</a:t>
            </a:r>
            <a:r>
              <a:rPr sz="1200" spc="-5" dirty="0">
                <a:latin typeface="Times New Roman"/>
                <a:cs typeface="Times New Roman"/>
              </a:rPr>
              <a:t> </a:t>
            </a:r>
            <a:r>
              <a:rPr sz="1200" dirty="0">
                <a:latin typeface="Times New Roman"/>
                <a:cs typeface="Times New Roman"/>
              </a:rPr>
              <a:t>This</a:t>
            </a:r>
            <a:r>
              <a:rPr sz="1200" spc="-10" dirty="0">
                <a:latin typeface="Times New Roman"/>
                <a:cs typeface="Times New Roman"/>
              </a:rPr>
              <a:t> </a:t>
            </a:r>
            <a:r>
              <a:rPr sz="1200" dirty="0">
                <a:latin typeface="Times New Roman"/>
                <a:cs typeface="Times New Roman"/>
              </a:rPr>
              <a:t>loop</a:t>
            </a:r>
            <a:r>
              <a:rPr sz="1200" spc="-10" dirty="0">
                <a:latin typeface="Times New Roman"/>
                <a:cs typeface="Times New Roman"/>
              </a:rPr>
              <a:t> </a:t>
            </a:r>
            <a:r>
              <a:rPr sz="1200" dirty="0">
                <a:latin typeface="Times New Roman"/>
                <a:cs typeface="Times New Roman"/>
              </a:rPr>
              <a:t>ends</a:t>
            </a:r>
            <a:r>
              <a:rPr sz="1200" spc="-5" dirty="0">
                <a:latin typeface="Times New Roman"/>
                <a:cs typeface="Times New Roman"/>
              </a:rPr>
              <a:t> </a:t>
            </a:r>
            <a:r>
              <a:rPr sz="1200" dirty="0">
                <a:latin typeface="Times New Roman"/>
                <a:cs typeface="Times New Roman"/>
              </a:rPr>
              <a:t>as soon</a:t>
            </a:r>
            <a:r>
              <a:rPr sz="1200" spc="-5" dirty="0">
                <a:latin typeface="Times New Roman"/>
                <a:cs typeface="Times New Roman"/>
              </a:rPr>
              <a:t> </a:t>
            </a:r>
            <a:r>
              <a:rPr sz="1200" dirty="0">
                <a:latin typeface="Times New Roman"/>
                <a:cs typeface="Times New Roman"/>
              </a:rPr>
              <a:t>as</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user</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satisfied</a:t>
            </a:r>
            <a:r>
              <a:rPr sz="1200" spc="-5" dirty="0">
                <a:latin typeface="Times New Roman"/>
                <a:cs typeface="Times New Roman"/>
              </a:rPr>
              <a:t> </a:t>
            </a:r>
            <a:r>
              <a:rPr sz="1200" dirty="0">
                <a:latin typeface="Times New Roman"/>
                <a:cs typeface="Times New Roman"/>
              </a:rPr>
              <a:t>with</a:t>
            </a:r>
            <a:r>
              <a:rPr sz="1200" spc="-1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proposal.</a:t>
            </a:r>
            <a:endParaRPr lang="en-IN" sz="1200" spc="-10" dirty="0">
              <a:latin typeface="Times New Roman"/>
              <a:cs typeface="Times New Roman"/>
            </a:endParaRPr>
          </a:p>
          <a:p>
            <a:pPr marL="13970" marR="5080" algn="just">
              <a:lnSpc>
                <a:spcPts val="1380"/>
              </a:lnSpc>
              <a:spcBef>
                <a:spcPts val="919"/>
              </a:spcBef>
            </a:pPr>
            <a:endParaRPr sz="1300" dirty="0">
              <a:latin typeface="Times New Roman"/>
              <a:cs typeface="Times New Roman"/>
            </a:endParaRPr>
          </a:p>
          <a:p>
            <a:pPr>
              <a:lnSpc>
                <a:spcPct val="100000"/>
              </a:lnSpc>
              <a:spcBef>
                <a:spcPts val="15"/>
              </a:spcBef>
            </a:pPr>
            <a:endParaRPr sz="1100" dirty="0">
              <a:latin typeface="Times New Roman"/>
              <a:cs typeface="Times New Roman"/>
            </a:endParaRPr>
          </a:p>
          <a:p>
            <a:pPr marL="280670" lvl="1" indent="-267335">
              <a:lnSpc>
                <a:spcPct val="100000"/>
              </a:lnSpc>
              <a:buAutoNum type="arabicPeriod"/>
              <a:tabLst>
                <a:tab pos="281305" algn="l"/>
              </a:tabLst>
            </a:pPr>
            <a:r>
              <a:rPr sz="1400" b="1" dirty="0">
                <a:latin typeface="Times New Roman"/>
                <a:cs typeface="Times New Roman"/>
              </a:rPr>
              <a:t>PROPOSED</a:t>
            </a:r>
            <a:r>
              <a:rPr sz="1400" b="1" spc="-30" dirty="0">
                <a:latin typeface="Times New Roman"/>
                <a:cs typeface="Times New Roman"/>
              </a:rPr>
              <a:t> </a:t>
            </a:r>
            <a:r>
              <a:rPr sz="1400" b="1" spc="-10" dirty="0">
                <a:latin typeface="Times New Roman"/>
                <a:cs typeface="Times New Roman"/>
              </a:rPr>
              <a:t>SYSTEM</a:t>
            </a:r>
            <a:endParaRPr sz="1400" dirty="0">
              <a:latin typeface="Times New Roman"/>
              <a:cs typeface="Times New Roman"/>
            </a:endParaRPr>
          </a:p>
          <a:p>
            <a:pPr lvl="1">
              <a:lnSpc>
                <a:spcPct val="100000"/>
              </a:lnSpc>
              <a:spcBef>
                <a:spcPts val="25"/>
              </a:spcBef>
              <a:buFont typeface="Times New Roman"/>
              <a:buAutoNum type="arabicPeriod"/>
            </a:pPr>
            <a:endParaRPr sz="1300" dirty="0">
              <a:latin typeface="Times New Roman"/>
              <a:cs typeface="Times New Roman"/>
            </a:endParaRPr>
          </a:p>
          <a:p>
            <a:pPr marL="13970" marR="11430" algn="just">
              <a:lnSpc>
                <a:spcPts val="1380"/>
              </a:lnSpc>
            </a:pPr>
            <a:r>
              <a:rPr lang="en-US" sz="1200" dirty="0">
                <a:latin typeface="Times New Roman" panose="02020603050405020304" pitchFamily="18" charset="0"/>
                <a:cs typeface="Times New Roman" panose="02020603050405020304" pitchFamily="18" charset="0"/>
              </a:rPr>
              <a:t>The proposed software will solve all the problems they are facing now. Loan is still perceived as a huge burden for many countries. While loans are known to take off that burden off, it still gives nightmare to people, and they avoid availing a personal loan. However, a loan can be a solution to many of your financial problems. </a:t>
            </a:r>
          </a:p>
          <a:p>
            <a:pPr marL="13970" marR="11430" algn="just">
              <a:lnSpc>
                <a:spcPts val="1380"/>
              </a:lnSpc>
            </a:pPr>
            <a:r>
              <a:rPr lang="en-US" sz="1200" dirty="0">
                <a:latin typeface="Times New Roman" panose="02020603050405020304" pitchFamily="18" charset="0"/>
                <a:cs typeface="Times New Roman" panose="02020603050405020304" pitchFamily="18" charset="0"/>
              </a:rPr>
              <a:t>A Microfinance helps you purchase a Home loan, Personal loan or Goods of your choice and pay for it in equated monthly instalments (EMIs). Personal loans are available for both salaried and self-employed individuals. You will come to us where our representative will help you complete the formalities and inform you if you are eligible for a loan on the spot. Once your loan application has been approved you can get your loan amount in short period of time</a:t>
            </a:r>
            <a:endParaRPr sz="1200" dirty="0">
              <a:latin typeface="Times New Roman" panose="02020603050405020304" pitchFamily="18" charset="0"/>
              <a:cs typeface="Times New Roman" panose="02020603050405020304" pitchFamily="18" charset="0"/>
            </a:endParaRPr>
          </a:p>
          <a:p>
            <a:pPr>
              <a:lnSpc>
                <a:spcPct val="100000"/>
              </a:lnSpc>
            </a:pPr>
            <a:endParaRPr sz="1300" dirty="0">
              <a:latin typeface="Times New Roman"/>
              <a:cs typeface="Times New Roman"/>
            </a:endParaRPr>
          </a:p>
          <a:p>
            <a:pPr>
              <a:lnSpc>
                <a:spcPct val="100000"/>
              </a:lnSpc>
            </a:pPr>
            <a:endParaRPr sz="1200" dirty="0">
              <a:latin typeface="Times New Roman"/>
              <a:cs typeface="Times New Roman"/>
            </a:endParaRPr>
          </a:p>
          <a:p>
            <a:pPr marL="281940" lvl="1" indent="-269875">
              <a:lnSpc>
                <a:spcPct val="100000"/>
              </a:lnSpc>
              <a:buAutoNum type="arabicPeriod" startAt="3"/>
              <a:tabLst>
                <a:tab pos="282575" algn="l"/>
              </a:tabLst>
            </a:pPr>
            <a:r>
              <a:rPr sz="1400" b="1" dirty="0">
                <a:latin typeface="Times New Roman"/>
                <a:cs typeface="Times New Roman"/>
              </a:rPr>
              <a:t>SYSTEM</a:t>
            </a:r>
            <a:r>
              <a:rPr sz="1400" b="1" spc="-50" dirty="0">
                <a:latin typeface="Times New Roman"/>
                <a:cs typeface="Times New Roman"/>
              </a:rPr>
              <a:t> </a:t>
            </a:r>
            <a:r>
              <a:rPr sz="1400" b="1" dirty="0">
                <a:latin typeface="Times New Roman"/>
                <a:cs typeface="Times New Roman"/>
              </a:rPr>
              <a:t>REQUIREMENT</a:t>
            </a:r>
            <a:r>
              <a:rPr sz="1400" b="1" spc="-50" dirty="0">
                <a:latin typeface="Times New Roman"/>
                <a:cs typeface="Times New Roman"/>
              </a:rPr>
              <a:t> </a:t>
            </a:r>
            <a:r>
              <a:rPr sz="1400" b="1" spc="-10" dirty="0">
                <a:latin typeface="Times New Roman"/>
                <a:cs typeface="Times New Roman"/>
              </a:rPr>
              <a:t>SPECIFICATION</a:t>
            </a:r>
            <a:endParaRPr sz="1400" dirty="0">
              <a:latin typeface="Times New Roman"/>
              <a:cs typeface="Times New Roman"/>
            </a:endParaRPr>
          </a:p>
          <a:p>
            <a:pPr lvl="1">
              <a:lnSpc>
                <a:spcPct val="100000"/>
              </a:lnSpc>
              <a:spcBef>
                <a:spcPts val="20"/>
              </a:spcBef>
              <a:buFont typeface="Times New Roman"/>
              <a:buAutoNum type="arabicPeriod" startAt="3"/>
            </a:pPr>
            <a:endParaRPr sz="1400" dirty="0">
              <a:latin typeface="Times New Roman"/>
              <a:cs typeface="Times New Roman"/>
            </a:endParaRPr>
          </a:p>
          <a:p>
            <a:pPr marL="459105" lvl="2" indent="-445770">
              <a:lnSpc>
                <a:spcPct val="100000"/>
              </a:lnSpc>
              <a:spcBef>
                <a:spcPts val="5"/>
              </a:spcBef>
              <a:buSzPct val="116666"/>
              <a:buAutoNum type="arabicPeriod"/>
              <a:tabLst>
                <a:tab pos="459740" algn="l"/>
              </a:tabLst>
            </a:pPr>
            <a:r>
              <a:rPr sz="1200" b="1" dirty="0">
                <a:latin typeface="Times New Roman"/>
                <a:cs typeface="Times New Roman"/>
              </a:rPr>
              <a:t>GENERAL</a:t>
            </a:r>
            <a:r>
              <a:rPr sz="1200" b="1" spc="-40" dirty="0">
                <a:latin typeface="Times New Roman"/>
                <a:cs typeface="Times New Roman"/>
              </a:rPr>
              <a:t> </a:t>
            </a:r>
            <a:r>
              <a:rPr sz="1200" b="1" spc="-10" dirty="0">
                <a:latin typeface="Times New Roman"/>
                <a:cs typeface="Times New Roman"/>
              </a:rPr>
              <a:t>DESCRIPTION</a:t>
            </a:r>
            <a:endParaRPr sz="1200" dirty="0">
              <a:latin typeface="Times New Roman"/>
              <a:cs typeface="Times New Roman"/>
            </a:endParaRPr>
          </a:p>
          <a:p>
            <a:pPr marL="13970" algn="just">
              <a:lnSpc>
                <a:spcPct val="100000"/>
              </a:lnSpc>
              <a:spcBef>
                <a:spcPts val="1060"/>
              </a:spcBef>
            </a:pPr>
            <a:r>
              <a:rPr sz="1200" b="1" dirty="0">
                <a:latin typeface="Times New Roman"/>
                <a:cs typeface="Times New Roman"/>
              </a:rPr>
              <a:t>Product</a:t>
            </a:r>
            <a:r>
              <a:rPr sz="1200" b="1" spc="-40" dirty="0">
                <a:latin typeface="Times New Roman"/>
                <a:cs typeface="Times New Roman"/>
              </a:rPr>
              <a:t> </a:t>
            </a:r>
            <a:r>
              <a:rPr sz="1200" b="1" spc="-10" dirty="0">
                <a:latin typeface="Times New Roman"/>
                <a:cs typeface="Times New Roman"/>
              </a:rPr>
              <a:t>Description:</a:t>
            </a:r>
            <a:endParaRPr lang="en-IN" sz="1200" b="1" spc="-10" dirty="0">
              <a:latin typeface="Times New Roman"/>
              <a:cs typeface="Times New Roman"/>
            </a:endParaRPr>
          </a:p>
          <a:p>
            <a:pPr marL="13970" marR="7620" algn="just">
              <a:lnSpc>
                <a:spcPct val="96100"/>
              </a:lnSpc>
              <a:spcBef>
                <a:spcPts val="155"/>
              </a:spcBef>
            </a:pPr>
            <a:r>
              <a:rPr lang="en-US" sz="1200" dirty="0">
                <a:latin typeface="Times New Roman"/>
                <a:cs typeface="Times New Roman"/>
              </a:rPr>
              <a:t>The system is provided for easy access of customer enquiries and loan application status of the customer. Through this web application, bank administration can easily know about the application status and help them to take next step required to fast forward the application for further process.</a:t>
            </a:r>
          </a:p>
          <a:p>
            <a:pPr>
              <a:lnSpc>
                <a:spcPct val="100000"/>
              </a:lnSpc>
            </a:pPr>
            <a:endParaRPr lang="en-US" sz="1300" dirty="0">
              <a:latin typeface="Times New Roman"/>
              <a:cs typeface="Times New Roman"/>
            </a:endParaRPr>
          </a:p>
          <a:p>
            <a:pPr marL="13970" algn="just">
              <a:lnSpc>
                <a:spcPct val="100000"/>
              </a:lnSpc>
              <a:spcBef>
                <a:spcPts val="1060"/>
              </a:spcBef>
            </a:pPr>
            <a:endParaRPr sz="120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12</a:t>
            </a:fld>
            <a:endParaRPr spc="-2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0480" y="1231138"/>
            <a:ext cx="5975350" cy="7798417"/>
          </a:xfrm>
          <a:prstGeom prst="rect">
            <a:avLst/>
          </a:prstGeom>
        </p:spPr>
        <p:txBody>
          <a:bodyPr vert="horz" wrap="square" lIns="0" tIns="19685" rIns="0" bIns="0" rtlCol="0">
            <a:spAutoFit/>
          </a:bodyPr>
          <a:lstStyle/>
          <a:p>
            <a:pPr>
              <a:lnSpc>
                <a:spcPct val="100000"/>
              </a:lnSpc>
              <a:spcBef>
                <a:spcPts val="25"/>
              </a:spcBef>
            </a:pPr>
            <a:endParaRPr sz="1200" dirty="0">
              <a:latin typeface="Times New Roman"/>
              <a:cs typeface="Times New Roman"/>
            </a:endParaRPr>
          </a:p>
          <a:p>
            <a:pPr marL="356870" lvl="2" indent="-344805">
              <a:lnSpc>
                <a:spcPct val="100000"/>
              </a:lnSpc>
              <a:spcBef>
                <a:spcPts val="5"/>
              </a:spcBef>
              <a:buAutoNum type="arabicPeriod" startAt="2"/>
              <a:tabLst>
                <a:tab pos="357505" algn="l"/>
              </a:tabLst>
            </a:pPr>
            <a:r>
              <a:rPr sz="1200" b="1" dirty="0">
                <a:latin typeface="Times New Roman"/>
                <a:cs typeface="Times New Roman"/>
              </a:rPr>
              <a:t>SYSTEM</a:t>
            </a:r>
            <a:r>
              <a:rPr sz="1200" b="1" spc="-55" dirty="0">
                <a:latin typeface="Times New Roman"/>
                <a:cs typeface="Times New Roman"/>
              </a:rPr>
              <a:t> </a:t>
            </a:r>
            <a:r>
              <a:rPr sz="1200" b="1" spc="-10" dirty="0">
                <a:latin typeface="Times New Roman"/>
                <a:cs typeface="Times New Roman"/>
              </a:rPr>
              <a:t>OBJECTIVES</a:t>
            </a:r>
            <a:endParaRPr sz="1200" dirty="0">
              <a:latin typeface="Times New Roman"/>
              <a:cs typeface="Times New Roman"/>
            </a:endParaRPr>
          </a:p>
          <a:p>
            <a:pPr lvl="2">
              <a:lnSpc>
                <a:spcPct val="100000"/>
              </a:lnSpc>
              <a:spcBef>
                <a:spcPts val="50"/>
              </a:spcBef>
              <a:buFont typeface="Times New Roman"/>
              <a:buAutoNum type="arabicPeriod" startAt="2"/>
            </a:pPr>
            <a:endParaRPr sz="1100" dirty="0">
              <a:latin typeface="Times New Roman"/>
              <a:cs typeface="Times New Roman"/>
            </a:endParaRPr>
          </a:p>
          <a:p>
            <a:pPr marL="471170" indent="-230504">
              <a:lnSpc>
                <a:spcPts val="1410"/>
              </a:lnSpc>
              <a:spcBef>
                <a:spcPts val="5"/>
              </a:spcBef>
              <a:buFont typeface="Wingdings"/>
              <a:buChar char=""/>
              <a:tabLst>
                <a:tab pos="471805" algn="l"/>
              </a:tabLst>
            </a:pP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provide</a:t>
            </a:r>
            <a:r>
              <a:rPr sz="1200" spc="-10"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Web</a:t>
            </a:r>
            <a:r>
              <a:rPr sz="1200" spc="-5" dirty="0">
                <a:latin typeface="Times New Roman"/>
                <a:cs typeface="Times New Roman"/>
              </a:rPr>
              <a:t> </a:t>
            </a:r>
            <a:r>
              <a:rPr sz="1200" dirty="0">
                <a:latin typeface="Times New Roman"/>
                <a:cs typeface="Times New Roman"/>
              </a:rPr>
              <a:t>application</a:t>
            </a:r>
            <a:r>
              <a:rPr sz="1200" spc="-5" dirty="0">
                <a:latin typeface="Times New Roman"/>
                <a:cs typeface="Times New Roman"/>
              </a:rPr>
              <a:t> </a:t>
            </a:r>
            <a:r>
              <a:rPr sz="1200" dirty="0">
                <a:latin typeface="Times New Roman"/>
                <a:cs typeface="Times New Roman"/>
              </a:rPr>
              <a:t>for </a:t>
            </a:r>
            <a:r>
              <a:rPr lang="en-IN" sz="1200" dirty="0">
                <a:latin typeface="Times New Roman"/>
                <a:cs typeface="Times New Roman"/>
              </a:rPr>
              <a:t>Home Loan Service</a:t>
            </a:r>
            <a:r>
              <a:rPr sz="1200" spc="-10" dirty="0">
                <a:latin typeface="Times New Roman"/>
                <a:cs typeface="Times New Roman"/>
              </a:rPr>
              <a:t>.</a:t>
            </a:r>
            <a:endParaRPr sz="1200" dirty="0">
              <a:latin typeface="Times New Roman"/>
              <a:cs typeface="Times New Roman"/>
            </a:endParaRPr>
          </a:p>
          <a:p>
            <a:pPr marL="471170" indent="-230504">
              <a:lnSpc>
                <a:spcPts val="1410"/>
              </a:lnSpc>
              <a:buFont typeface="Wingdings"/>
              <a:buChar char=""/>
              <a:tabLst>
                <a:tab pos="471805" algn="l"/>
              </a:tabLst>
            </a:pP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provide</a:t>
            </a:r>
            <a:r>
              <a:rPr sz="1200" spc="-5" dirty="0">
                <a:latin typeface="Times New Roman"/>
                <a:cs typeface="Times New Roman"/>
              </a:rPr>
              <a:t> </a:t>
            </a:r>
            <a:r>
              <a:rPr sz="1200" dirty="0">
                <a:latin typeface="Times New Roman"/>
                <a:cs typeface="Times New Roman"/>
              </a:rPr>
              <a:t>a</a:t>
            </a:r>
            <a:r>
              <a:rPr lang="en-IN" sz="1200" dirty="0">
                <a:latin typeface="Times New Roman"/>
                <a:cs typeface="Times New Roman"/>
              </a:rPr>
              <a:t>n easy access to customer information for processing loan</a:t>
            </a:r>
            <a:r>
              <a:rPr sz="1200" spc="-10" dirty="0">
                <a:latin typeface="Times New Roman"/>
                <a:cs typeface="Times New Roman"/>
              </a:rPr>
              <a:t>.</a:t>
            </a:r>
            <a:endParaRPr sz="1200" dirty="0">
              <a:latin typeface="Times New Roman"/>
              <a:cs typeface="Times New Roman"/>
            </a:endParaRPr>
          </a:p>
          <a:p>
            <a:pPr>
              <a:lnSpc>
                <a:spcPct val="100000"/>
              </a:lnSpc>
            </a:pPr>
            <a:endParaRPr sz="1300" dirty="0">
              <a:latin typeface="Times New Roman"/>
              <a:cs typeface="Times New Roman"/>
            </a:endParaRPr>
          </a:p>
          <a:p>
            <a:pPr marL="12065" lvl="2">
              <a:lnSpc>
                <a:spcPct val="100000"/>
              </a:lnSpc>
              <a:tabLst>
                <a:tab pos="395605" algn="l"/>
              </a:tabLst>
            </a:pPr>
            <a:r>
              <a:rPr sz="1200" b="1" dirty="0">
                <a:latin typeface="Times New Roman"/>
                <a:cs typeface="Times New Roman"/>
              </a:rPr>
              <a:t>SYSTEM</a:t>
            </a:r>
            <a:r>
              <a:rPr sz="1200" b="1" spc="-55" dirty="0">
                <a:latin typeface="Times New Roman"/>
                <a:cs typeface="Times New Roman"/>
              </a:rPr>
              <a:t> </a:t>
            </a:r>
            <a:r>
              <a:rPr sz="1200" b="1" spc="-10" dirty="0">
                <a:latin typeface="Times New Roman"/>
                <a:cs typeface="Times New Roman"/>
              </a:rPr>
              <a:t>REQUIREMENTS</a:t>
            </a:r>
            <a:endParaRPr sz="1200" dirty="0">
              <a:latin typeface="Times New Roman"/>
              <a:cs typeface="Times New Roman"/>
            </a:endParaRPr>
          </a:p>
          <a:p>
            <a:pPr lvl="2">
              <a:lnSpc>
                <a:spcPct val="100000"/>
              </a:lnSpc>
              <a:buFont typeface="Times New Roman"/>
              <a:buAutoNum type="arabicPeriod" startAt="2"/>
            </a:pPr>
            <a:endParaRPr sz="1350" dirty="0">
              <a:latin typeface="Times New Roman"/>
              <a:cs typeface="Times New Roman"/>
            </a:endParaRPr>
          </a:p>
          <a:p>
            <a:pPr marL="469265" lvl="3" indent="-455930">
              <a:lnSpc>
                <a:spcPct val="100000"/>
              </a:lnSpc>
              <a:buAutoNum type="arabicPeriod"/>
              <a:tabLst>
                <a:tab pos="469900" algn="l"/>
              </a:tabLst>
            </a:pPr>
            <a:r>
              <a:rPr sz="1100" b="1" spc="-10" dirty="0">
                <a:latin typeface="Times New Roman"/>
                <a:cs typeface="Times New Roman"/>
              </a:rPr>
              <a:t>NON-</a:t>
            </a:r>
            <a:r>
              <a:rPr sz="1100" b="1" dirty="0">
                <a:latin typeface="Times New Roman"/>
                <a:cs typeface="Times New Roman"/>
              </a:rPr>
              <a:t>FUNCTIONAL</a:t>
            </a:r>
            <a:r>
              <a:rPr sz="1100" b="1" spc="-25" dirty="0">
                <a:latin typeface="Times New Roman"/>
                <a:cs typeface="Times New Roman"/>
              </a:rPr>
              <a:t> </a:t>
            </a:r>
            <a:r>
              <a:rPr sz="1100" b="1" spc="-10" dirty="0">
                <a:latin typeface="Times New Roman"/>
                <a:cs typeface="Times New Roman"/>
              </a:rPr>
              <a:t>REQUIREMENTS</a:t>
            </a:r>
            <a:endParaRPr lang="en-IN" sz="1100" b="1" spc="-10" dirty="0">
              <a:latin typeface="Times New Roman"/>
              <a:cs typeface="Times New Roman"/>
            </a:endParaRPr>
          </a:p>
          <a:p>
            <a:pPr marL="13335" lvl="3">
              <a:lnSpc>
                <a:spcPct val="100000"/>
              </a:lnSpc>
              <a:tabLst>
                <a:tab pos="469900" algn="l"/>
              </a:tabLst>
            </a:pPr>
            <a:endParaRPr lang="en-IN" sz="1100" b="1" spc="-10" dirty="0">
              <a:latin typeface="Times New Roman"/>
              <a:cs typeface="Times New Roman"/>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SECURITY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Measures to protect sensitive personal and financial information from unauthorized access, theft, or damage. Multiple layers of cyber security to reduce financial losses from the hackers.</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Multiple incorrect logins should lead to temporary deactivation of account, which can lower risk of theft or misuse data. </a:t>
            </a:r>
            <a:r>
              <a:rPr lang="en-IN" sz="1200" dirty="0">
                <a:solidFill>
                  <a:srgbClr val="24292F"/>
                </a:solidFill>
                <a:effectLst/>
                <a:latin typeface="Times New Roman" panose="02020603050405020304" pitchFamily="18" charset="0"/>
                <a:ea typeface="Calibri" panose="020F0502020204030204" pitchFamily="34" charset="0"/>
                <a:cs typeface="Times New Roman" panose="02020603050405020304" pitchFamily="18" charset="0"/>
              </a:rPr>
              <a:t>System will provide access to content and operations using role-based security (Authorization) and (Permission based on roles)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SCALABILITY</a:t>
            </a: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ability to handle increased demand for the service without significant performance degradation and able to reply to the user in minimum amount of time. The load on the server should not cause strain on the system resources.</a:t>
            </a:r>
          </a:p>
          <a:p>
            <a:pPr>
              <a:lnSpc>
                <a:spcPct val="107000"/>
              </a:lnSpc>
              <a:spcAft>
                <a:spcPts val="800"/>
              </a:spcAft>
            </a:pPr>
            <a:endParaRPr lang="en-IN" sz="1200" b="1" spc="-10" dirty="0">
              <a:latin typeface="Times New Roman" panose="02020603050405020304" pitchFamily="18"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AVAILABILITY</a:t>
            </a:r>
          </a:p>
          <a:p>
            <a:pPr marL="13335" lvl="3">
              <a:tabLst>
                <a:tab pos="469900" algn="l"/>
              </a:tabLs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service should be available for use at all times, with minimal downtime for maintenance or updates.</a:t>
            </a:r>
            <a:endParaRPr lang="en-IN" sz="1200" b="1" spc="-10" dirty="0">
              <a:latin typeface="Times New Roman" panose="02020603050405020304" pitchFamily="18" charset="0"/>
              <a:cs typeface="Times New Roman" panose="02020603050405020304" pitchFamily="18" charset="0"/>
            </a:endParaRP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USABILITY</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service should be easy for customers to use, with a clear and intuitive user interface. the user-friendly UI will also lead to scalability of the product. The service should be accessible to customers with disabilities, in compliance with relevant laws and guidelines.</a:t>
            </a:r>
          </a:p>
          <a:p>
            <a:pPr marL="299085" lvl="3" indent="-285750">
              <a:lnSpc>
                <a:spcPct val="100000"/>
              </a:lnSpc>
              <a:buFont typeface="+mj-lt"/>
              <a:buAutoNum type="romanLcPeriod"/>
              <a:tabLst>
                <a:tab pos="469900" algn="l"/>
              </a:tabLst>
            </a:pPr>
            <a:endParaRPr lang="en-IN" sz="1100" b="1" spc="-10" dirty="0">
              <a:latin typeface="Times New Roman"/>
              <a:cs typeface="Times New Roman"/>
            </a:endParaRPr>
          </a:p>
          <a:p>
            <a:pPr marL="299085" lvl="3" indent="-285750">
              <a:lnSpc>
                <a:spcPct val="100000"/>
              </a:lnSpc>
              <a:buFont typeface="+mj-lt"/>
              <a:buAutoNum type="romanLcPeriod"/>
              <a:tabLst>
                <a:tab pos="469900" algn="l"/>
              </a:tabLst>
            </a:pPr>
            <a:endParaRPr lang="en-IN" sz="1100" b="1" spc="-10" dirty="0">
              <a:latin typeface="Times New Roman"/>
              <a:cs typeface="Times New Roman"/>
            </a:endParaRPr>
          </a:p>
          <a:p>
            <a:pPr marL="13335" lvl="3">
              <a:lnSpc>
                <a:spcPct val="100000"/>
              </a:lnSpc>
              <a:tabLst>
                <a:tab pos="469900" algn="l"/>
              </a:tabLst>
            </a:pPr>
            <a:endParaRPr sz="1100" dirty="0">
              <a:latin typeface="Times New Roman"/>
              <a:cs typeface="Times New Roman"/>
            </a:endParaRPr>
          </a:p>
          <a:p>
            <a:pPr lvl="3">
              <a:lnSpc>
                <a:spcPct val="100000"/>
              </a:lnSpc>
              <a:spcBef>
                <a:spcPts val="20"/>
              </a:spcBef>
              <a:buFont typeface="Times New Roman"/>
              <a:buAutoNum type="arabicPeriod"/>
            </a:pPr>
            <a:endParaRPr lang="en-IN" sz="1200" dirty="0">
              <a:latin typeface="Times New Roman"/>
              <a:cs typeface="Times New Roman"/>
            </a:endParaRPr>
          </a:p>
          <a:p>
            <a:pPr>
              <a:lnSpc>
                <a:spcPct val="100000"/>
              </a:lnSpc>
              <a:spcBef>
                <a:spcPts val="30"/>
              </a:spcBef>
            </a:pPr>
            <a:endParaRPr sz="100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13</a:t>
            </a:fld>
            <a:endParaRPr spc="-2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0480" y="1231138"/>
            <a:ext cx="5975350" cy="7663380"/>
          </a:xfrm>
          <a:prstGeom prst="rect">
            <a:avLst/>
          </a:prstGeom>
        </p:spPr>
        <p:txBody>
          <a:bodyPr vert="horz" wrap="square" lIns="0" tIns="19685" rIns="0" bIns="0" rtlCol="0">
            <a:spAutoFit/>
          </a:bodyPr>
          <a:lstStyle/>
          <a:p>
            <a:pPr marL="12065" lvl="2">
              <a:lnSpc>
                <a:spcPct val="100000"/>
              </a:lnSpc>
              <a:spcBef>
                <a:spcPts val="5"/>
              </a:spcBef>
              <a:tabLst>
                <a:tab pos="357505" algn="l"/>
              </a:tabLs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PERFORMANCE</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service should be fast and responsive to the client. The service should be given with minimal delays or errors to the client.</a:t>
            </a: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MAINTENANCE</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service should be easy to maintain and update, with clear documentation and procedures. </a:t>
            </a:r>
            <a:r>
              <a:rPr lang="en-IN"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refers to all those requirements that relate to the ease with which an end user might be least affected even during the course of a maintenance activity.</a:t>
            </a:r>
          </a:p>
          <a:p>
            <a:pPr>
              <a:lnSpc>
                <a:spcPct val="107000"/>
              </a:lnSpc>
              <a:spcAft>
                <a:spcPts val="800"/>
              </a:spcAft>
            </a:pPr>
            <a:endParaRPr lang="en-IN"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SUPPORT</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service should have a dedicated support team available to assist customers with any issues or questions.</a:t>
            </a:r>
          </a:p>
          <a:p>
            <a:pPr>
              <a:lnSpc>
                <a:spcPct val="107000"/>
              </a:lnSpc>
              <a:spcAft>
                <a:spcPts val="80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3335" lvl="3">
              <a:lnSpc>
                <a:spcPct val="100000"/>
              </a:lnSpc>
              <a:tabLst>
                <a:tab pos="469900" algn="l"/>
              </a:tabLst>
            </a:pPr>
            <a:r>
              <a:rPr lang="en-IN" sz="1200" b="1" spc="-10" dirty="0">
                <a:latin typeface="Times New Roman" panose="02020603050405020304" pitchFamily="18" charset="0"/>
                <a:cs typeface="Times New Roman" panose="02020603050405020304" pitchFamily="18" charset="0"/>
              </a:rPr>
              <a:t>2. Functional Requirement</a:t>
            </a: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LOAN OFFICER LOGIN</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Loan officer want the information of customer who require the loan for their dream home. And the details over to the Operational executive. After the succulence status given by Credit Manager whom customer whose is valid again handover to loan officer. </a:t>
            </a:r>
          </a:p>
          <a:p>
            <a:pPr>
              <a:lnSpc>
                <a:spcPct val="107000"/>
              </a:lnSpc>
              <a:spcAft>
                <a:spcPts val="80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OPERATIONAL EXECUTIVE LOGIN</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Operational Executive is mean to give the result status about primary document verification. </a:t>
            </a:r>
            <a:r>
              <a:rPr lang="en-IN" sz="1200" dirty="0">
                <a:latin typeface="Times New Roman" panose="02020603050405020304" pitchFamily="18" charset="0"/>
                <a:ea typeface="Calibri" panose="020F0502020204030204" pitchFamily="34" charset="0"/>
                <a:cs typeface="Times New Roman" panose="02020603050405020304" pitchFamily="18" charset="0"/>
              </a:rPr>
              <a:t>C</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ustomer who failed to submit their primary document their legal action taken and responsible by operational executive. After the document verification the customer case is handover to credit manager.</a:t>
            </a:r>
          </a:p>
          <a:p>
            <a:pPr>
              <a:lnSpc>
                <a:spcPct val="107000"/>
              </a:lnSpc>
              <a:spcAft>
                <a:spcPts val="80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3335" lvl="3">
              <a:lnSpc>
                <a:spcPct val="100000"/>
              </a:lnSpc>
              <a:tabLst>
                <a:tab pos="469900" algn="l"/>
              </a:tabLst>
            </a:pPr>
            <a:endParaRPr lang="en-IN" sz="1200" b="1" spc="-10" dirty="0">
              <a:latin typeface="Times New Roman" panose="02020603050405020304" pitchFamily="18" charset="0"/>
              <a:cs typeface="Times New Roman" panose="02020603050405020304" pitchFamily="18" charset="0"/>
            </a:endParaRPr>
          </a:p>
          <a:p>
            <a:pPr marL="299085" lvl="3" indent="-285750">
              <a:lnSpc>
                <a:spcPct val="100000"/>
              </a:lnSpc>
              <a:buFont typeface="+mj-lt"/>
              <a:buAutoNum type="romanLcPeriod"/>
              <a:tabLst>
                <a:tab pos="469900" algn="l"/>
              </a:tabLst>
            </a:pPr>
            <a:endParaRPr lang="en-IN" sz="1200" b="1" spc="-10" dirty="0">
              <a:latin typeface="Times New Roman" panose="02020603050405020304" pitchFamily="18" charset="0"/>
              <a:cs typeface="Times New Roman" panose="02020603050405020304" pitchFamily="18" charset="0"/>
            </a:endParaRPr>
          </a:p>
          <a:p>
            <a:pPr marL="13335" lvl="3">
              <a:lnSpc>
                <a:spcPct val="100000"/>
              </a:lnSpc>
              <a:tabLst>
                <a:tab pos="469900" algn="l"/>
              </a:tabLst>
            </a:pPr>
            <a:endParaRPr sz="1200" dirty="0">
              <a:latin typeface="Times New Roman" panose="02020603050405020304" pitchFamily="18" charset="0"/>
              <a:cs typeface="Times New Roman" panose="02020603050405020304" pitchFamily="18" charset="0"/>
            </a:endParaRPr>
          </a:p>
          <a:p>
            <a:pPr lvl="3">
              <a:lnSpc>
                <a:spcPct val="100000"/>
              </a:lnSpc>
              <a:spcBef>
                <a:spcPts val="20"/>
              </a:spcBef>
              <a:buFont typeface="Times New Roman"/>
              <a:buAutoNum type="arabicPeriod"/>
            </a:pPr>
            <a:endParaRPr lang="en-IN" sz="1200" dirty="0">
              <a:latin typeface="Times New Roman" panose="02020603050405020304" pitchFamily="18" charset="0"/>
              <a:cs typeface="Times New Roman" panose="02020603050405020304" pitchFamily="18" charset="0"/>
            </a:endParaRPr>
          </a:p>
          <a:p>
            <a:pPr>
              <a:lnSpc>
                <a:spcPct val="100000"/>
              </a:lnSpc>
              <a:spcBef>
                <a:spcPts val="30"/>
              </a:spcBef>
            </a:pPr>
            <a:endParaRPr sz="1200" dirty="0">
              <a:latin typeface="Times New Roman" panose="02020603050405020304" pitchFamily="18" charset="0"/>
              <a:cs typeface="Times New Roman" panose="02020603050405020304" pitchFamily="18" charset="0"/>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14</a:t>
            </a:fld>
            <a:endParaRPr spc="-25" dirty="0"/>
          </a:p>
        </p:txBody>
      </p:sp>
    </p:spTree>
    <p:extLst>
      <p:ext uri="{BB962C8B-B14F-4D97-AF65-F5344CB8AC3E}">
        <p14:creationId xmlns:p14="http://schemas.microsoft.com/office/powerpoint/2010/main" val="31034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15</a:t>
            </a:fld>
            <a:endParaRPr spc="-25" dirty="0"/>
          </a:p>
        </p:txBody>
      </p:sp>
      <p:sp>
        <p:nvSpPr>
          <p:cNvPr id="9" name="TextBox 8">
            <a:extLst>
              <a:ext uri="{FF2B5EF4-FFF2-40B4-BE49-F238E27FC236}">
                <a16:creationId xmlns:a16="http://schemas.microsoft.com/office/drawing/2014/main" id="{71B5B4A7-4A1A-0270-B1EA-705175C338A8}"/>
              </a:ext>
            </a:extLst>
          </p:cNvPr>
          <p:cNvSpPr txBox="1"/>
          <p:nvPr/>
        </p:nvSpPr>
        <p:spPr>
          <a:xfrm>
            <a:off x="762000" y="892735"/>
            <a:ext cx="6096000" cy="3955378"/>
          </a:xfrm>
          <a:prstGeom prst="rect">
            <a:avLst/>
          </a:prstGeom>
          <a:noFill/>
        </p:spPr>
        <p:txBody>
          <a:bodyPr wrap="square" rtlCol="0">
            <a:spAutoFit/>
          </a:bodyPr>
          <a:lstStyle/>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CREDIT MANAGER</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Credit manager is highly responsible official body who undertakes the physical property evaluation on the basis of municipal corporation rules. After the completion of evaluation on the basis of rules and regulation the precision letter which is sanction letter is generated by credit manager. Then the credit manager is responsible to handover customer's case again to the loan officer.</a:t>
            </a:r>
          </a:p>
          <a:p>
            <a:pPr>
              <a:lnSpc>
                <a:spcPct val="107000"/>
              </a:lnSpc>
              <a:spcAft>
                <a:spcPts val="800"/>
              </a:spcAft>
            </a:pP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b="1" spc="-10" dirty="0">
                <a:latin typeface="Times New Roman" panose="02020603050405020304" pitchFamily="18" charset="0"/>
                <a:cs typeface="Times New Roman" panose="02020603050405020304" pitchFamily="18" charset="0"/>
              </a:rPr>
              <a:t>ACCOUNT HEAD</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Account head is Higher authority. The requested customer who legally agrees to terms and conditions of basic rules of loan management, and signed their autogenerated sanction letter given to the admin head. Then it admin head responsibility to assign loan amount or disburse the loan amount on the basis of their overall future funds requirement. Continue to the regular loan period if three consecutive EMI missed by the customer, they will be added in defaulter list and directly assessed by account head.</a:t>
            </a:r>
          </a:p>
          <a:p>
            <a:pPr>
              <a:lnSpc>
                <a:spcPct val="107000"/>
              </a:lnSpc>
              <a:spcAft>
                <a:spcPts val="80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885825" y="811784"/>
            <a:ext cx="6000750" cy="8373446"/>
          </a:xfrm>
          <a:prstGeom prst="rect">
            <a:avLst/>
          </a:prstGeom>
        </p:spPr>
        <p:txBody>
          <a:bodyPr vert="horz" wrap="square" lIns="0" tIns="12065" rIns="0" bIns="0" rtlCol="0">
            <a:spAutoFit/>
          </a:bodyPr>
          <a:lstStyle/>
          <a:p>
            <a:pPr marL="2496820">
              <a:lnSpc>
                <a:spcPct val="100000"/>
              </a:lnSpc>
              <a:spcBef>
                <a:spcPts val="95"/>
              </a:spcBef>
            </a:pPr>
            <a:r>
              <a:rPr sz="1600" b="1" dirty="0">
                <a:latin typeface="Times New Roman"/>
                <a:cs typeface="Times New Roman"/>
              </a:rPr>
              <a:t>SYSTEM</a:t>
            </a:r>
            <a:r>
              <a:rPr sz="1600" b="1" spc="-65" dirty="0">
                <a:latin typeface="Times New Roman"/>
                <a:cs typeface="Times New Roman"/>
              </a:rPr>
              <a:t> </a:t>
            </a:r>
            <a:r>
              <a:rPr sz="1600" b="1" spc="-10" dirty="0">
                <a:latin typeface="Times New Roman"/>
                <a:cs typeface="Times New Roman"/>
              </a:rPr>
              <a:t>DESIGN</a:t>
            </a:r>
            <a:endParaRPr sz="1600" dirty="0">
              <a:latin typeface="Times New Roman"/>
              <a:cs typeface="Times New Roman"/>
            </a:endParaRPr>
          </a:p>
          <a:p>
            <a:pPr>
              <a:lnSpc>
                <a:spcPct val="100000"/>
              </a:lnSpc>
              <a:spcBef>
                <a:spcPts val="40"/>
              </a:spcBef>
            </a:pPr>
            <a:endParaRPr sz="2400" dirty="0">
              <a:latin typeface="Times New Roman"/>
              <a:cs typeface="Times New Roman"/>
            </a:endParaRPr>
          </a:p>
          <a:p>
            <a:pPr marL="13970" marR="33020" algn="just">
              <a:lnSpc>
                <a:spcPts val="1380"/>
              </a:lnSpc>
            </a:pP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design</a:t>
            </a:r>
            <a:r>
              <a:rPr sz="1200" spc="-2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solution</a:t>
            </a:r>
            <a:r>
              <a:rPr sz="1200" spc="-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creation</a:t>
            </a:r>
            <a:r>
              <a:rPr sz="1200" spc="-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new</a:t>
            </a:r>
            <a:r>
              <a:rPr sz="1200" spc="-10" dirty="0">
                <a:latin typeface="Times New Roman"/>
                <a:cs typeface="Times New Roman"/>
              </a:rPr>
              <a:t> </a:t>
            </a:r>
            <a:r>
              <a:rPr sz="1200" dirty="0">
                <a:latin typeface="Times New Roman"/>
                <a:cs typeface="Times New Roman"/>
              </a:rPr>
              <a:t>system. This</a:t>
            </a:r>
            <a:r>
              <a:rPr sz="1200" spc="-5" dirty="0">
                <a:latin typeface="Times New Roman"/>
                <a:cs typeface="Times New Roman"/>
              </a:rPr>
              <a:t> </a:t>
            </a:r>
            <a:r>
              <a:rPr sz="1200" dirty="0">
                <a:latin typeface="Times New Roman"/>
                <a:cs typeface="Times New Roman"/>
              </a:rPr>
              <a:t>phase</a:t>
            </a:r>
            <a:r>
              <a:rPr sz="1200" spc="-10" dirty="0">
                <a:latin typeface="Times New Roman"/>
                <a:cs typeface="Times New Roman"/>
              </a:rPr>
              <a:t> </a:t>
            </a:r>
            <a:r>
              <a:rPr sz="1200" dirty="0">
                <a:latin typeface="Times New Roman"/>
                <a:cs typeface="Times New Roman"/>
              </a:rPr>
              <a:t>focuses</a:t>
            </a:r>
            <a:r>
              <a:rPr sz="1200" spc="-5" dirty="0">
                <a:latin typeface="Times New Roman"/>
                <a:cs typeface="Times New Roman"/>
              </a:rPr>
              <a:t> </a:t>
            </a:r>
            <a:r>
              <a:rPr sz="1200" dirty="0">
                <a:latin typeface="Times New Roman"/>
                <a:cs typeface="Times New Roman"/>
              </a:rPr>
              <a:t>on</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10" dirty="0">
                <a:latin typeface="Times New Roman"/>
                <a:cs typeface="Times New Roman"/>
              </a:rPr>
              <a:t>detailed </a:t>
            </a:r>
            <a:r>
              <a:rPr sz="1200" dirty="0">
                <a:latin typeface="Times New Roman"/>
                <a:cs typeface="Times New Roman"/>
              </a:rPr>
              <a:t>implementation</a:t>
            </a:r>
            <a:r>
              <a:rPr sz="1200" spc="250" dirty="0">
                <a:latin typeface="Times New Roman"/>
                <a:cs typeface="Times New Roman"/>
              </a:rPr>
              <a:t> </a:t>
            </a:r>
            <a:r>
              <a:rPr sz="1200" dirty="0">
                <a:latin typeface="Times New Roman"/>
                <a:cs typeface="Times New Roman"/>
              </a:rPr>
              <a:t>of</a:t>
            </a:r>
            <a:r>
              <a:rPr sz="1200" spc="254" dirty="0">
                <a:latin typeface="Times New Roman"/>
                <a:cs typeface="Times New Roman"/>
              </a:rPr>
              <a:t> </a:t>
            </a:r>
            <a:r>
              <a:rPr sz="1200" dirty="0">
                <a:latin typeface="Times New Roman"/>
                <a:cs typeface="Times New Roman"/>
              </a:rPr>
              <a:t>the</a:t>
            </a:r>
            <a:r>
              <a:rPr sz="1200" spc="260" dirty="0">
                <a:latin typeface="Times New Roman"/>
                <a:cs typeface="Times New Roman"/>
              </a:rPr>
              <a:t> </a:t>
            </a:r>
            <a:r>
              <a:rPr sz="1200" dirty="0">
                <a:latin typeface="Times New Roman"/>
                <a:cs typeface="Times New Roman"/>
              </a:rPr>
              <a:t>feasible</a:t>
            </a:r>
            <a:r>
              <a:rPr sz="1200" spc="254" dirty="0">
                <a:latin typeface="Times New Roman"/>
                <a:cs typeface="Times New Roman"/>
              </a:rPr>
              <a:t> </a:t>
            </a:r>
            <a:r>
              <a:rPr sz="1200" dirty="0">
                <a:latin typeface="Times New Roman"/>
                <a:cs typeface="Times New Roman"/>
              </a:rPr>
              <a:t>system.</a:t>
            </a:r>
            <a:r>
              <a:rPr sz="1200" spc="275" dirty="0">
                <a:latin typeface="Times New Roman"/>
                <a:cs typeface="Times New Roman"/>
              </a:rPr>
              <a:t> </a:t>
            </a:r>
            <a:r>
              <a:rPr sz="1200" dirty="0">
                <a:latin typeface="Times New Roman"/>
                <a:cs typeface="Times New Roman"/>
              </a:rPr>
              <a:t>Its</a:t>
            </a:r>
            <a:r>
              <a:rPr sz="1200" spc="290" dirty="0">
                <a:latin typeface="Times New Roman"/>
                <a:cs typeface="Times New Roman"/>
              </a:rPr>
              <a:t> </a:t>
            </a:r>
            <a:r>
              <a:rPr sz="1200" dirty="0">
                <a:latin typeface="Times New Roman"/>
                <a:cs typeface="Times New Roman"/>
              </a:rPr>
              <a:t>emphasis</a:t>
            </a:r>
            <a:r>
              <a:rPr sz="1200" spc="265" dirty="0">
                <a:latin typeface="Times New Roman"/>
                <a:cs typeface="Times New Roman"/>
              </a:rPr>
              <a:t> </a:t>
            </a:r>
            <a:r>
              <a:rPr sz="1200" dirty="0">
                <a:latin typeface="Times New Roman"/>
                <a:cs typeface="Times New Roman"/>
              </a:rPr>
              <a:t>on</a:t>
            </a:r>
            <a:r>
              <a:rPr sz="1200" spc="254" dirty="0">
                <a:latin typeface="Times New Roman"/>
                <a:cs typeface="Times New Roman"/>
              </a:rPr>
              <a:t> </a:t>
            </a:r>
            <a:r>
              <a:rPr sz="1200" dirty="0">
                <a:latin typeface="Times New Roman"/>
                <a:cs typeface="Times New Roman"/>
              </a:rPr>
              <a:t>translating</a:t>
            </a:r>
            <a:r>
              <a:rPr sz="1200" spc="265" dirty="0">
                <a:latin typeface="Times New Roman"/>
                <a:cs typeface="Times New Roman"/>
              </a:rPr>
              <a:t> </a:t>
            </a:r>
            <a:r>
              <a:rPr sz="1200" dirty="0">
                <a:latin typeface="Times New Roman"/>
                <a:cs typeface="Times New Roman"/>
              </a:rPr>
              <a:t>design.</a:t>
            </a:r>
            <a:r>
              <a:rPr sz="1200" spc="260" dirty="0">
                <a:latin typeface="Times New Roman"/>
                <a:cs typeface="Times New Roman"/>
              </a:rPr>
              <a:t> </a:t>
            </a:r>
            <a:r>
              <a:rPr sz="1200" dirty="0">
                <a:latin typeface="Times New Roman"/>
                <a:cs typeface="Times New Roman"/>
              </a:rPr>
              <a:t>Specifications</a:t>
            </a:r>
            <a:r>
              <a:rPr sz="1200" spc="265" dirty="0">
                <a:latin typeface="Times New Roman"/>
                <a:cs typeface="Times New Roman"/>
              </a:rPr>
              <a:t> </a:t>
            </a:r>
            <a:r>
              <a:rPr sz="1200" spc="-25" dirty="0">
                <a:latin typeface="Times New Roman"/>
                <a:cs typeface="Times New Roman"/>
              </a:rPr>
              <a:t>to </a:t>
            </a:r>
            <a:r>
              <a:rPr sz="1200" dirty="0">
                <a:latin typeface="Times New Roman"/>
                <a:cs typeface="Times New Roman"/>
              </a:rPr>
              <a:t>performance</a:t>
            </a:r>
            <a:r>
              <a:rPr sz="1200" spc="-25" dirty="0">
                <a:latin typeface="Times New Roman"/>
                <a:cs typeface="Times New Roman"/>
              </a:rPr>
              <a:t> </a:t>
            </a:r>
            <a:r>
              <a:rPr sz="1200" dirty="0">
                <a:latin typeface="Times New Roman"/>
                <a:cs typeface="Times New Roman"/>
              </a:rPr>
              <a:t>specification.</a:t>
            </a:r>
            <a:r>
              <a:rPr sz="1200" spc="-25" dirty="0">
                <a:latin typeface="Times New Roman"/>
                <a:cs typeface="Times New Roman"/>
              </a:rPr>
              <a:t> </a:t>
            </a:r>
            <a:r>
              <a:rPr sz="1200" dirty="0">
                <a:latin typeface="Times New Roman"/>
                <a:cs typeface="Times New Roman"/>
              </a:rPr>
              <a:t>System</a:t>
            </a:r>
            <a:r>
              <a:rPr sz="1200" spc="-25" dirty="0">
                <a:latin typeface="Times New Roman"/>
                <a:cs typeface="Times New Roman"/>
              </a:rPr>
              <a:t> </a:t>
            </a:r>
            <a:r>
              <a:rPr sz="1200" dirty="0">
                <a:latin typeface="Times New Roman"/>
                <a:cs typeface="Times New Roman"/>
              </a:rPr>
              <a:t>design</a:t>
            </a:r>
            <a:r>
              <a:rPr sz="1200" spc="-25" dirty="0">
                <a:latin typeface="Times New Roman"/>
                <a:cs typeface="Times New Roman"/>
              </a:rPr>
              <a:t> </a:t>
            </a:r>
            <a:r>
              <a:rPr sz="1200" dirty="0">
                <a:latin typeface="Times New Roman"/>
                <a:cs typeface="Times New Roman"/>
              </a:rPr>
              <a:t>has</a:t>
            </a:r>
            <a:r>
              <a:rPr sz="1200" spc="-20" dirty="0">
                <a:latin typeface="Times New Roman"/>
                <a:cs typeface="Times New Roman"/>
              </a:rPr>
              <a:t> </a:t>
            </a:r>
            <a:r>
              <a:rPr sz="1200" dirty="0">
                <a:latin typeface="Times New Roman"/>
                <a:cs typeface="Times New Roman"/>
              </a:rPr>
              <a:t>two</a:t>
            </a:r>
            <a:r>
              <a:rPr sz="1200" spc="-20" dirty="0">
                <a:latin typeface="Times New Roman"/>
                <a:cs typeface="Times New Roman"/>
              </a:rPr>
              <a:t> </a:t>
            </a:r>
            <a:r>
              <a:rPr sz="1200" dirty="0">
                <a:latin typeface="Times New Roman"/>
                <a:cs typeface="Times New Roman"/>
              </a:rPr>
              <a:t>phases</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spc="-10" dirty="0">
                <a:latin typeface="Times New Roman"/>
                <a:cs typeface="Times New Roman"/>
              </a:rPr>
              <a:t>development.</a:t>
            </a:r>
            <a:endParaRPr sz="1200" dirty="0">
              <a:latin typeface="Times New Roman"/>
              <a:cs typeface="Times New Roman"/>
            </a:endParaRPr>
          </a:p>
          <a:p>
            <a:pPr>
              <a:lnSpc>
                <a:spcPct val="100000"/>
              </a:lnSpc>
              <a:spcBef>
                <a:spcPts val="20"/>
              </a:spcBef>
            </a:pPr>
            <a:endParaRPr sz="1100" dirty="0">
              <a:latin typeface="Times New Roman"/>
              <a:cs typeface="Times New Roman"/>
            </a:endParaRPr>
          </a:p>
          <a:p>
            <a:pPr marL="471170" indent="-230504">
              <a:lnSpc>
                <a:spcPts val="1410"/>
              </a:lnSpc>
              <a:buFont typeface="Wingdings"/>
              <a:buChar char=""/>
              <a:tabLst>
                <a:tab pos="471805" algn="l"/>
              </a:tabLst>
            </a:pPr>
            <a:r>
              <a:rPr sz="1200" dirty="0">
                <a:latin typeface="Times New Roman"/>
                <a:cs typeface="Times New Roman"/>
              </a:rPr>
              <a:t>Logical</a:t>
            </a:r>
            <a:r>
              <a:rPr sz="1200" spc="-10" dirty="0">
                <a:latin typeface="Times New Roman"/>
                <a:cs typeface="Times New Roman"/>
              </a:rPr>
              <a:t> Design</a:t>
            </a:r>
            <a:endParaRPr sz="1200" dirty="0">
              <a:latin typeface="Times New Roman"/>
              <a:cs typeface="Times New Roman"/>
            </a:endParaRPr>
          </a:p>
          <a:p>
            <a:pPr marL="471170" indent="-230504">
              <a:lnSpc>
                <a:spcPts val="1410"/>
              </a:lnSpc>
              <a:buFont typeface="Wingdings"/>
              <a:buChar char=""/>
              <a:tabLst>
                <a:tab pos="471805" algn="l"/>
              </a:tabLst>
            </a:pPr>
            <a:r>
              <a:rPr sz="1200" dirty="0">
                <a:latin typeface="Times New Roman"/>
                <a:cs typeface="Times New Roman"/>
              </a:rPr>
              <a:t>Physical</a:t>
            </a:r>
            <a:r>
              <a:rPr sz="1200" spc="-35" dirty="0">
                <a:latin typeface="Times New Roman"/>
                <a:cs typeface="Times New Roman"/>
              </a:rPr>
              <a:t> </a:t>
            </a:r>
            <a:r>
              <a:rPr sz="1200" spc="-10" dirty="0">
                <a:latin typeface="Times New Roman"/>
                <a:cs typeface="Times New Roman"/>
              </a:rPr>
              <a:t>Design</a:t>
            </a:r>
            <a:endParaRPr sz="1200" dirty="0">
              <a:latin typeface="Times New Roman"/>
              <a:cs typeface="Times New Roman"/>
            </a:endParaRPr>
          </a:p>
          <a:p>
            <a:pPr>
              <a:lnSpc>
                <a:spcPct val="100000"/>
              </a:lnSpc>
              <a:spcBef>
                <a:spcPts val="15"/>
              </a:spcBef>
            </a:pPr>
            <a:endParaRPr sz="1200" dirty="0">
              <a:latin typeface="Times New Roman"/>
              <a:cs typeface="Times New Roman"/>
            </a:endParaRPr>
          </a:p>
          <a:p>
            <a:pPr marL="13970" marR="30480" algn="just">
              <a:lnSpc>
                <a:spcPct val="95700"/>
              </a:lnSpc>
            </a:pPr>
            <a:r>
              <a:rPr sz="1200" spc="-10" dirty="0">
                <a:latin typeface="Times New Roman"/>
                <a:cs typeface="Times New Roman"/>
              </a:rPr>
              <a:t>During</a:t>
            </a:r>
            <a:r>
              <a:rPr sz="1200" spc="-40" dirty="0">
                <a:latin typeface="Times New Roman"/>
                <a:cs typeface="Times New Roman"/>
              </a:rPr>
              <a:t> </a:t>
            </a:r>
            <a:r>
              <a:rPr sz="1200" spc="-10" dirty="0">
                <a:latin typeface="Times New Roman"/>
                <a:cs typeface="Times New Roman"/>
              </a:rPr>
              <a:t>logical</a:t>
            </a:r>
            <a:r>
              <a:rPr sz="1200" spc="-40" dirty="0">
                <a:latin typeface="Times New Roman"/>
                <a:cs typeface="Times New Roman"/>
              </a:rPr>
              <a:t> </a:t>
            </a:r>
            <a:r>
              <a:rPr sz="1200" dirty="0">
                <a:latin typeface="Times New Roman"/>
                <a:cs typeface="Times New Roman"/>
              </a:rPr>
              <a:t>design</a:t>
            </a:r>
            <a:r>
              <a:rPr sz="1200" spc="-40" dirty="0">
                <a:latin typeface="Times New Roman"/>
                <a:cs typeface="Times New Roman"/>
              </a:rPr>
              <a:t> </a:t>
            </a:r>
            <a:r>
              <a:rPr sz="1200" dirty="0">
                <a:latin typeface="Times New Roman"/>
                <a:cs typeface="Times New Roman"/>
              </a:rPr>
              <a:t>phase</a:t>
            </a:r>
            <a:r>
              <a:rPr sz="1200" spc="-4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spc="-10" dirty="0">
                <a:latin typeface="Times New Roman"/>
                <a:cs typeface="Times New Roman"/>
              </a:rPr>
              <a:t>analyst</a:t>
            </a:r>
            <a:r>
              <a:rPr sz="1200" spc="-25" dirty="0">
                <a:latin typeface="Times New Roman"/>
                <a:cs typeface="Times New Roman"/>
              </a:rPr>
              <a:t> </a:t>
            </a:r>
            <a:r>
              <a:rPr sz="1200" spc="-10" dirty="0">
                <a:latin typeface="Times New Roman"/>
                <a:cs typeface="Times New Roman"/>
              </a:rPr>
              <a:t>describes</a:t>
            </a:r>
            <a:r>
              <a:rPr sz="1200" spc="-40" dirty="0">
                <a:latin typeface="Times New Roman"/>
                <a:cs typeface="Times New Roman"/>
              </a:rPr>
              <a:t> </a:t>
            </a:r>
            <a:r>
              <a:rPr sz="1200" dirty="0">
                <a:latin typeface="Times New Roman"/>
                <a:cs typeface="Times New Roman"/>
              </a:rPr>
              <a:t>inputs</a:t>
            </a:r>
            <a:r>
              <a:rPr sz="1200" spc="-20" dirty="0">
                <a:latin typeface="Times New Roman"/>
                <a:cs typeface="Times New Roman"/>
              </a:rPr>
              <a:t> </a:t>
            </a:r>
            <a:r>
              <a:rPr sz="1200" dirty="0">
                <a:latin typeface="Times New Roman"/>
                <a:cs typeface="Times New Roman"/>
              </a:rPr>
              <a:t>(sources), </a:t>
            </a:r>
            <a:r>
              <a:rPr sz="1200" spc="-10" dirty="0">
                <a:latin typeface="Times New Roman"/>
                <a:cs typeface="Times New Roman"/>
              </a:rPr>
              <a:t>outputs(destinations),</a:t>
            </a:r>
            <a:r>
              <a:rPr sz="1200" spc="-25" dirty="0">
                <a:latin typeface="Times New Roman"/>
                <a:cs typeface="Times New Roman"/>
              </a:rPr>
              <a:t> </a:t>
            </a:r>
            <a:r>
              <a:rPr sz="1200" spc="-10" dirty="0">
                <a:latin typeface="Times New Roman"/>
                <a:cs typeface="Times New Roman"/>
              </a:rPr>
              <a:t>databases </a:t>
            </a:r>
            <a:r>
              <a:rPr sz="1200" dirty="0">
                <a:latin typeface="Times New Roman"/>
                <a:cs typeface="Times New Roman"/>
              </a:rPr>
              <a:t>(data</a:t>
            </a:r>
            <a:r>
              <a:rPr sz="1200" spc="125" dirty="0">
                <a:latin typeface="Times New Roman"/>
                <a:cs typeface="Times New Roman"/>
              </a:rPr>
              <a:t> </a:t>
            </a:r>
            <a:r>
              <a:rPr sz="1200" dirty="0">
                <a:latin typeface="Times New Roman"/>
                <a:cs typeface="Times New Roman"/>
              </a:rPr>
              <a:t>sores)</a:t>
            </a:r>
            <a:r>
              <a:rPr sz="1200" spc="140" dirty="0">
                <a:latin typeface="Times New Roman"/>
                <a:cs typeface="Times New Roman"/>
              </a:rPr>
              <a:t> </a:t>
            </a:r>
            <a:r>
              <a:rPr sz="1200" dirty="0">
                <a:latin typeface="Times New Roman"/>
                <a:cs typeface="Times New Roman"/>
              </a:rPr>
              <a:t>and</a:t>
            </a:r>
            <a:r>
              <a:rPr sz="1200" spc="130" dirty="0">
                <a:latin typeface="Times New Roman"/>
                <a:cs typeface="Times New Roman"/>
              </a:rPr>
              <a:t> </a:t>
            </a:r>
            <a:r>
              <a:rPr sz="1200" dirty="0">
                <a:latin typeface="Times New Roman"/>
                <a:cs typeface="Times New Roman"/>
              </a:rPr>
              <a:t>procedures</a:t>
            </a:r>
            <a:r>
              <a:rPr sz="1200" spc="135" dirty="0">
                <a:latin typeface="Times New Roman"/>
                <a:cs typeface="Times New Roman"/>
              </a:rPr>
              <a:t> </a:t>
            </a:r>
            <a:r>
              <a:rPr sz="1200" dirty="0">
                <a:latin typeface="Times New Roman"/>
                <a:cs typeface="Times New Roman"/>
              </a:rPr>
              <a:t>(data</a:t>
            </a:r>
            <a:r>
              <a:rPr sz="1200" spc="140" dirty="0">
                <a:latin typeface="Times New Roman"/>
                <a:cs typeface="Times New Roman"/>
              </a:rPr>
              <a:t> </a:t>
            </a:r>
            <a:r>
              <a:rPr sz="1200" dirty="0">
                <a:latin typeface="Times New Roman"/>
                <a:cs typeface="Times New Roman"/>
              </a:rPr>
              <a:t>flows)</a:t>
            </a:r>
            <a:r>
              <a:rPr sz="1200" spc="140" dirty="0">
                <a:latin typeface="Times New Roman"/>
                <a:cs typeface="Times New Roman"/>
              </a:rPr>
              <a:t> </a:t>
            </a:r>
            <a:r>
              <a:rPr sz="1200" dirty="0">
                <a:latin typeface="Times New Roman"/>
                <a:cs typeface="Times New Roman"/>
              </a:rPr>
              <a:t>all</a:t>
            </a:r>
            <a:r>
              <a:rPr sz="1200" spc="140" dirty="0">
                <a:latin typeface="Times New Roman"/>
                <a:cs typeface="Times New Roman"/>
              </a:rPr>
              <a:t> </a:t>
            </a:r>
            <a:r>
              <a:rPr sz="1200" dirty="0">
                <a:latin typeface="Times New Roman"/>
                <a:cs typeface="Times New Roman"/>
              </a:rPr>
              <a:t>in</a:t>
            </a:r>
            <a:r>
              <a:rPr sz="1200" spc="135" dirty="0">
                <a:latin typeface="Times New Roman"/>
                <a:cs typeface="Times New Roman"/>
              </a:rPr>
              <a:t> </a:t>
            </a:r>
            <a:r>
              <a:rPr sz="1200" dirty="0">
                <a:latin typeface="Times New Roman"/>
                <a:cs typeface="Times New Roman"/>
              </a:rPr>
              <a:t>a</a:t>
            </a:r>
            <a:r>
              <a:rPr sz="1200" spc="150" dirty="0">
                <a:latin typeface="Times New Roman"/>
                <a:cs typeface="Times New Roman"/>
              </a:rPr>
              <a:t> </a:t>
            </a:r>
            <a:r>
              <a:rPr sz="1200" dirty="0">
                <a:latin typeface="Times New Roman"/>
                <a:cs typeface="Times New Roman"/>
              </a:rPr>
              <a:t>format</a:t>
            </a:r>
            <a:r>
              <a:rPr sz="1200" spc="130" dirty="0">
                <a:latin typeface="Times New Roman"/>
                <a:cs typeface="Times New Roman"/>
              </a:rPr>
              <a:t> </a:t>
            </a:r>
            <a:r>
              <a:rPr sz="1200" dirty="0">
                <a:latin typeface="Times New Roman"/>
                <a:cs typeface="Times New Roman"/>
              </a:rPr>
              <a:t>that</a:t>
            </a:r>
            <a:r>
              <a:rPr sz="1200" spc="135" dirty="0">
                <a:latin typeface="Times New Roman"/>
                <a:cs typeface="Times New Roman"/>
              </a:rPr>
              <a:t> </a:t>
            </a:r>
            <a:r>
              <a:rPr sz="1200" dirty="0">
                <a:latin typeface="Times New Roman"/>
                <a:cs typeface="Times New Roman"/>
              </a:rPr>
              <a:t>meets</a:t>
            </a:r>
            <a:r>
              <a:rPr sz="1200" spc="135" dirty="0">
                <a:latin typeface="Times New Roman"/>
                <a:cs typeface="Times New Roman"/>
              </a:rPr>
              <a:t> </a:t>
            </a:r>
            <a:r>
              <a:rPr sz="1200" dirty="0">
                <a:latin typeface="Times New Roman"/>
                <a:cs typeface="Times New Roman"/>
              </a:rPr>
              <a:t>the</a:t>
            </a:r>
            <a:r>
              <a:rPr sz="1200" spc="140" dirty="0">
                <a:latin typeface="Times New Roman"/>
                <a:cs typeface="Times New Roman"/>
              </a:rPr>
              <a:t> </a:t>
            </a:r>
            <a:r>
              <a:rPr sz="1200" dirty="0">
                <a:latin typeface="Times New Roman"/>
                <a:cs typeface="Times New Roman"/>
              </a:rPr>
              <a:t>user</a:t>
            </a:r>
            <a:r>
              <a:rPr sz="1200" spc="130" dirty="0">
                <a:latin typeface="Times New Roman"/>
                <a:cs typeface="Times New Roman"/>
              </a:rPr>
              <a:t> </a:t>
            </a:r>
            <a:r>
              <a:rPr sz="1200" dirty="0">
                <a:latin typeface="Times New Roman"/>
                <a:cs typeface="Times New Roman"/>
              </a:rPr>
              <a:t>requirements.</a:t>
            </a:r>
            <a:r>
              <a:rPr sz="1200" spc="140" dirty="0">
                <a:latin typeface="Times New Roman"/>
                <a:cs typeface="Times New Roman"/>
              </a:rPr>
              <a:t> </a:t>
            </a:r>
            <a:r>
              <a:rPr sz="1200" spc="-25" dirty="0">
                <a:latin typeface="Times New Roman"/>
                <a:cs typeface="Times New Roman"/>
              </a:rPr>
              <a:t>The </a:t>
            </a:r>
            <a:r>
              <a:rPr sz="1200" dirty="0">
                <a:latin typeface="Times New Roman"/>
                <a:cs typeface="Times New Roman"/>
              </a:rPr>
              <a:t>analyst</a:t>
            </a:r>
            <a:r>
              <a:rPr sz="1200" spc="-30" dirty="0">
                <a:latin typeface="Times New Roman"/>
                <a:cs typeface="Times New Roman"/>
              </a:rPr>
              <a:t> </a:t>
            </a:r>
            <a:r>
              <a:rPr sz="1200" dirty="0">
                <a:latin typeface="Times New Roman"/>
                <a:cs typeface="Times New Roman"/>
              </a:rPr>
              <a:t>also</a:t>
            </a:r>
            <a:r>
              <a:rPr sz="1200" spc="-35" dirty="0">
                <a:latin typeface="Times New Roman"/>
                <a:cs typeface="Times New Roman"/>
              </a:rPr>
              <a:t> </a:t>
            </a:r>
            <a:r>
              <a:rPr sz="1200" dirty="0">
                <a:latin typeface="Times New Roman"/>
                <a:cs typeface="Times New Roman"/>
              </a:rPr>
              <a:t>specifies</a:t>
            </a:r>
            <a:r>
              <a:rPr sz="1200" spc="-3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needs</a:t>
            </a:r>
            <a:r>
              <a:rPr sz="1200" spc="-3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user</a:t>
            </a:r>
            <a:r>
              <a:rPr sz="1200" spc="-30" dirty="0">
                <a:latin typeface="Times New Roman"/>
                <a:cs typeface="Times New Roman"/>
              </a:rPr>
              <a:t> </a:t>
            </a:r>
            <a:r>
              <a:rPr sz="1200" dirty="0">
                <a:latin typeface="Times New Roman"/>
                <a:cs typeface="Times New Roman"/>
              </a:rPr>
              <a:t>at</a:t>
            </a:r>
            <a:r>
              <a:rPr sz="1200" spc="-30" dirty="0">
                <a:latin typeface="Times New Roman"/>
                <a:cs typeface="Times New Roman"/>
              </a:rPr>
              <a:t> </a:t>
            </a:r>
            <a:r>
              <a:rPr sz="1200" dirty="0">
                <a:latin typeface="Times New Roman"/>
                <a:cs typeface="Times New Roman"/>
              </a:rPr>
              <a:t>a</a:t>
            </a:r>
            <a:r>
              <a:rPr sz="1200" spc="-40" dirty="0">
                <a:latin typeface="Times New Roman"/>
                <a:cs typeface="Times New Roman"/>
              </a:rPr>
              <a:t> </a:t>
            </a:r>
            <a:r>
              <a:rPr sz="1200" dirty="0">
                <a:latin typeface="Times New Roman"/>
                <a:cs typeface="Times New Roman"/>
              </a:rPr>
              <a:t>level</a:t>
            </a:r>
            <a:r>
              <a:rPr sz="1200" spc="-40" dirty="0">
                <a:latin typeface="Times New Roman"/>
                <a:cs typeface="Times New Roman"/>
              </a:rPr>
              <a:t> </a:t>
            </a:r>
            <a:r>
              <a:rPr sz="1200" dirty="0">
                <a:latin typeface="Times New Roman"/>
                <a:cs typeface="Times New Roman"/>
              </a:rPr>
              <a:t>that</a:t>
            </a:r>
            <a:r>
              <a:rPr sz="1200" spc="-30" dirty="0">
                <a:latin typeface="Times New Roman"/>
                <a:cs typeface="Times New Roman"/>
              </a:rPr>
              <a:t> </a:t>
            </a:r>
            <a:r>
              <a:rPr sz="1200" dirty="0">
                <a:latin typeface="Times New Roman"/>
                <a:cs typeface="Times New Roman"/>
              </a:rPr>
              <a:t>virtually</a:t>
            </a:r>
            <a:r>
              <a:rPr sz="1200" spc="-35" dirty="0">
                <a:latin typeface="Times New Roman"/>
                <a:cs typeface="Times New Roman"/>
              </a:rPr>
              <a:t> </a:t>
            </a:r>
            <a:r>
              <a:rPr sz="1200" dirty="0">
                <a:latin typeface="Times New Roman"/>
                <a:cs typeface="Times New Roman"/>
              </a:rPr>
              <a:t>determines</a:t>
            </a:r>
            <a:r>
              <a:rPr sz="1200" spc="-4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information</a:t>
            </a:r>
            <a:r>
              <a:rPr sz="1200" spc="-35" dirty="0">
                <a:latin typeface="Times New Roman"/>
                <a:cs typeface="Times New Roman"/>
              </a:rPr>
              <a:t> </a:t>
            </a:r>
            <a:r>
              <a:rPr sz="1200" spc="-20" dirty="0">
                <a:latin typeface="Times New Roman"/>
                <a:cs typeface="Times New Roman"/>
              </a:rPr>
              <a:t>flow </a:t>
            </a:r>
            <a:r>
              <a:rPr sz="1200" dirty="0">
                <a:latin typeface="Times New Roman"/>
                <a:cs typeface="Times New Roman"/>
              </a:rPr>
              <a:t>in</a:t>
            </a:r>
            <a:r>
              <a:rPr sz="1200" spc="4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out of</a:t>
            </a:r>
            <a:r>
              <a:rPr sz="1200" spc="-5" dirty="0">
                <a:latin typeface="Times New Roman"/>
                <a:cs typeface="Times New Roman"/>
              </a:rPr>
              <a:t> </a:t>
            </a:r>
            <a:r>
              <a:rPr sz="1200" dirty="0">
                <a:latin typeface="Times New Roman"/>
                <a:cs typeface="Times New Roman"/>
              </a:rPr>
              <a:t>the system</a:t>
            </a:r>
            <a:r>
              <a:rPr sz="1200" spc="1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the data resources.</a:t>
            </a:r>
            <a:r>
              <a:rPr sz="1200" spc="5" dirty="0">
                <a:latin typeface="Times New Roman"/>
                <a:cs typeface="Times New Roman"/>
              </a:rPr>
              <a:t> </a:t>
            </a:r>
            <a:r>
              <a:rPr sz="1200" dirty="0">
                <a:latin typeface="Times New Roman"/>
                <a:cs typeface="Times New Roman"/>
              </a:rPr>
              <a:t>Here the</a:t>
            </a:r>
            <a:r>
              <a:rPr sz="1200" spc="-5" dirty="0">
                <a:latin typeface="Times New Roman"/>
                <a:cs typeface="Times New Roman"/>
              </a:rPr>
              <a:t> </a:t>
            </a:r>
            <a:r>
              <a:rPr sz="1200" dirty="0">
                <a:latin typeface="Times New Roman"/>
                <a:cs typeface="Times New Roman"/>
              </a:rPr>
              <a:t>logical design</a:t>
            </a:r>
            <a:r>
              <a:rPr sz="1200" spc="-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done</a:t>
            </a:r>
            <a:r>
              <a:rPr sz="1200" spc="-5" dirty="0">
                <a:latin typeface="Times New Roman"/>
                <a:cs typeface="Times New Roman"/>
              </a:rPr>
              <a:t> </a:t>
            </a:r>
            <a:r>
              <a:rPr sz="1200" dirty="0">
                <a:latin typeface="Times New Roman"/>
                <a:cs typeface="Times New Roman"/>
              </a:rPr>
              <a:t>through</a:t>
            </a:r>
            <a:r>
              <a:rPr sz="1200" spc="-5" dirty="0">
                <a:latin typeface="Times New Roman"/>
                <a:cs typeface="Times New Roman"/>
              </a:rPr>
              <a:t> </a:t>
            </a:r>
            <a:r>
              <a:rPr sz="1200" dirty="0">
                <a:latin typeface="Times New Roman"/>
                <a:cs typeface="Times New Roman"/>
              </a:rPr>
              <a:t>data</a:t>
            </a:r>
            <a:r>
              <a:rPr sz="1200" spc="5" dirty="0">
                <a:latin typeface="Times New Roman"/>
                <a:cs typeface="Times New Roman"/>
              </a:rPr>
              <a:t> </a:t>
            </a:r>
            <a:r>
              <a:rPr sz="1200" spc="-20" dirty="0">
                <a:latin typeface="Times New Roman"/>
                <a:cs typeface="Times New Roman"/>
              </a:rPr>
              <a:t>flow </a:t>
            </a:r>
            <a:r>
              <a:rPr sz="1200" dirty="0">
                <a:latin typeface="Times New Roman"/>
                <a:cs typeface="Times New Roman"/>
              </a:rPr>
              <a:t>diagrams</a:t>
            </a:r>
            <a:r>
              <a:rPr sz="1200" spc="165" dirty="0">
                <a:latin typeface="Times New Roman"/>
                <a:cs typeface="Times New Roman"/>
              </a:rPr>
              <a:t> </a:t>
            </a:r>
            <a:r>
              <a:rPr sz="1200" dirty="0">
                <a:latin typeface="Times New Roman"/>
                <a:cs typeface="Times New Roman"/>
              </a:rPr>
              <a:t>and</a:t>
            </a:r>
            <a:r>
              <a:rPr sz="1200" spc="165" dirty="0">
                <a:latin typeface="Times New Roman"/>
                <a:cs typeface="Times New Roman"/>
              </a:rPr>
              <a:t> </a:t>
            </a:r>
            <a:r>
              <a:rPr sz="1200" dirty="0">
                <a:latin typeface="Times New Roman"/>
                <a:cs typeface="Times New Roman"/>
              </a:rPr>
              <a:t>database</a:t>
            </a:r>
            <a:r>
              <a:rPr sz="1200" spc="175" dirty="0">
                <a:latin typeface="Times New Roman"/>
                <a:cs typeface="Times New Roman"/>
              </a:rPr>
              <a:t> </a:t>
            </a:r>
            <a:r>
              <a:rPr sz="1200" dirty="0">
                <a:latin typeface="Times New Roman"/>
                <a:cs typeface="Times New Roman"/>
              </a:rPr>
              <a:t>design.</a:t>
            </a:r>
            <a:r>
              <a:rPr sz="1200" spc="165" dirty="0">
                <a:latin typeface="Times New Roman"/>
                <a:cs typeface="Times New Roman"/>
              </a:rPr>
              <a:t> </a:t>
            </a:r>
            <a:r>
              <a:rPr sz="1200" dirty="0">
                <a:latin typeface="Times New Roman"/>
                <a:cs typeface="Times New Roman"/>
              </a:rPr>
              <a:t>The</a:t>
            </a:r>
            <a:r>
              <a:rPr sz="1200" spc="160" dirty="0">
                <a:latin typeface="Times New Roman"/>
                <a:cs typeface="Times New Roman"/>
              </a:rPr>
              <a:t> </a:t>
            </a:r>
            <a:r>
              <a:rPr sz="1200" dirty="0">
                <a:latin typeface="Times New Roman"/>
                <a:cs typeface="Times New Roman"/>
              </a:rPr>
              <a:t>physical</a:t>
            </a:r>
            <a:r>
              <a:rPr sz="1200" spc="170" dirty="0">
                <a:latin typeface="Times New Roman"/>
                <a:cs typeface="Times New Roman"/>
              </a:rPr>
              <a:t> </a:t>
            </a:r>
            <a:r>
              <a:rPr sz="1200" dirty="0">
                <a:latin typeface="Times New Roman"/>
                <a:cs typeface="Times New Roman"/>
              </a:rPr>
              <a:t>design</a:t>
            </a:r>
            <a:r>
              <a:rPr sz="1200" spc="170" dirty="0">
                <a:latin typeface="Times New Roman"/>
                <a:cs typeface="Times New Roman"/>
              </a:rPr>
              <a:t> </a:t>
            </a:r>
            <a:r>
              <a:rPr sz="1200" dirty="0">
                <a:latin typeface="Times New Roman"/>
                <a:cs typeface="Times New Roman"/>
              </a:rPr>
              <a:t>is</a:t>
            </a:r>
            <a:r>
              <a:rPr sz="1200" spc="160" dirty="0">
                <a:latin typeface="Times New Roman"/>
                <a:cs typeface="Times New Roman"/>
              </a:rPr>
              <a:t> </a:t>
            </a:r>
            <a:r>
              <a:rPr sz="1200" dirty="0">
                <a:latin typeface="Times New Roman"/>
                <a:cs typeface="Times New Roman"/>
              </a:rPr>
              <a:t>followed</a:t>
            </a:r>
            <a:r>
              <a:rPr sz="1200" spc="160" dirty="0">
                <a:latin typeface="Times New Roman"/>
                <a:cs typeface="Times New Roman"/>
              </a:rPr>
              <a:t> </a:t>
            </a:r>
            <a:r>
              <a:rPr sz="1200" dirty="0">
                <a:latin typeface="Times New Roman"/>
                <a:cs typeface="Times New Roman"/>
              </a:rPr>
              <a:t>by</a:t>
            </a:r>
            <a:r>
              <a:rPr sz="1200" spc="165" dirty="0">
                <a:latin typeface="Times New Roman"/>
                <a:cs typeface="Times New Roman"/>
              </a:rPr>
              <a:t> </a:t>
            </a:r>
            <a:r>
              <a:rPr sz="1200" dirty="0">
                <a:latin typeface="Times New Roman"/>
                <a:cs typeface="Times New Roman"/>
              </a:rPr>
              <a:t>physical</a:t>
            </a:r>
            <a:r>
              <a:rPr sz="1200" spc="170" dirty="0">
                <a:latin typeface="Times New Roman"/>
                <a:cs typeface="Times New Roman"/>
              </a:rPr>
              <a:t> </a:t>
            </a:r>
            <a:r>
              <a:rPr sz="1200" dirty="0">
                <a:latin typeface="Times New Roman"/>
                <a:cs typeface="Times New Roman"/>
              </a:rPr>
              <a:t>design</a:t>
            </a:r>
            <a:r>
              <a:rPr sz="1200" spc="170" dirty="0">
                <a:latin typeface="Times New Roman"/>
                <a:cs typeface="Times New Roman"/>
              </a:rPr>
              <a:t> </a:t>
            </a:r>
            <a:r>
              <a:rPr sz="1200" dirty="0">
                <a:latin typeface="Times New Roman"/>
                <a:cs typeface="Times New Roman"/>
              </a:rPr>
              <a:t>or</a:t>
            </a:r>
            <a:r>
              <a:rPr sz="1200" spc="160" dirty="0">
                <a:latin typeface="Times New Roman"/>
                <a:cs typeface="Times New Roman"/>
              </a:rPr>
              <a:t> </a:t>
            </a:r>
            <a:r>
              <a:rPr sz="1200" spc="-10" dirty="0">
                <a:latin typeface="Times New Roman"/>
                <a:cs typeface="Times New Roman"/>
              </a:rPr>
              <a:t>coding. </a:t>
            </a:r>
            <a:r>
              <a:rPr sz="1200" dirty="0">
                <a:latin typeface="Times New Roman"/>
                <a:cs typeface="Times New Roman"/>
              </a:rPr>
              <a:t>Physical</a:t>
            </a:r>
            <a:r>
              <a:rPr sz="1200" spc="-25" dirty="0">
                <a:latin typeface="Times New Roman"/>
                <a:cs typeface="Times New Roman"/>
              </a:rPr>
              <a:t> </a:t>
            </a:r>
            <a:r>
              <a:rPr sz="1200" dirty="0">
                <a:latin typeface="Times New Roman"/>
                <a:cs typeface="Times New Roman"/>
              </a:rPr>
              <a:t>design</a:t>
            </a:r>
            <a:r>
              <a:rPr sz="1200" spc="-35" dirty="0">
                <a:latin typeface="Times New Roman"/>
                <a:cs typeface="Times New Roman"/>
              </a:rPr>
              <a:t> </a:t>
            </a:r>
            <a:r>
              <a:rPr sz="1200" dirty="0">
                <a:latin typeface="Times New Roman"/>
                <a:cs typeface="Times New Roman"/>
              </a:rPr>
              <a:t>produces the</a:t>
            </a:r>
            <a:r>
              <a:rPr sz="1200" spc="-45" dirty="0">
                <a:latin typeface="Times New Roman"/>
                <a:cs typeface="Times New Roman"/>
              </a:rPr>
              <a:t> </a:t>
            </a:r>
            <a:r>
              <a:rPr sz="1200" dirty="0">
                <a:latin typeface="Times New Roman"/>
                <a:cs typeface="Times New Roman"/>
              </a:rPr>
              <a:t>working</a:t>
            </a:r>
            <a:r>
              <a:rPr sz="1200" spc="-25" dirty="0">
                <a:latin typeface="Times New Roman"/>
                <a:cs typeface="Times New Roman"/>
              </a:rPr>
              <a:t> </a:t>
            </a:r>
            <a:r>
              <a:rPr sz="1200" dirty="0">
                <a:latin typeface="Times New Roman"/>
                <a:cs typeface="Times New Roman"/>
              </a:rPr>
              <a:t>system</a:t>
            </a:r>
            <a:r>
              <a:rPr sz="1200" spc="-25"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dirty="0">
                <a:latin typeface="Times New Roman"/>
                <a:cs typeface="Times New Roman"/>
              </a:rPr>
              <a:t>defining</a:t>
            </a:r>
            <a:r>
              <a:rPr sz="1200" spc="-2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design</a:t>
            </a:r>
            <a:r>
              <a:rPr sz="1200" spc="-25" dirty="0">
                <a:latin typeface="Times New Roman"/>
                <a:cs typeface="Times New Roman"/>
              </a:rPr>
              <a:t> </a:t>
            </a:r>
            <a:r>
              <a:rPr sz="1200" dirty="0">
                <a:latin typeface="Times New Roman"/>
                <a:cs typeface="Times New Roman"/>
              </a:rPr>
              <a:t>specifications,</a:t>
            </a:r>
            <a:r>
              <a:rPr sz="1200" spc="-20" dirty="0">
                <a:latin typeface="Times New Roman"/>
                <a:cs typeface="Times New Roman"/>
              </a:rPr>
              <a:t> </a:t>
            </a:r>
            <a:r>
              <a:rPr sz="1200" dirty="0">
                <a:latin typeface="Times New Roman"/>
                <a:cs typeface="Times New Roman"/>
              </a:rPr>
              <a:t>which</a:t>
            </a:r>
            <a:r>
              <a:rPr sz="1200" spc="-25" dirty="0">
                <a:latin typeface="Times New Roman"/>
                <a:cs typeface="Times New Roman"/>
              </a:rPr>
              <a:t> </a:t>
            </a:r>
            <a:r>
              <a:rPr sz="1200" spc="-10" dirty="0">
                <a:latin typeface="Times New Roman"/>
                <a:cs typeface="Times New Roman"/>
              </a:rPr>
              <a:t>specify </a:t>
            </a:r>
            <a:r>
              <a:rPr sz="1200" dirty="0">
                <a:latin typeface="Times New Roman"/>
                <a:cs typeface="Times New Roman"/>
              </a:rPr>
              <a:t>exactly</a:t>
            </a:r>
            <a:r>
              <a:rPr sz="1200" spc="30" dirty="0">
                <a:latin typeface="Times New Roman"/>
                <a:cs typeface="Times New Roman"/>
              </a:rPr>
              <a:t> </a:t>
            </a:r>
            <a:r>
              <a:rPr sz="1200" dirty="0">
                <a:latin typeface="Times New Roman"/>
                <a:cs typeface="Times New Roman"/>
              </a:rPr>
              <a:t>what</a:t>
            </a:r>
            <a:r>
              <a:rPr sz="1200" spc="3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candidate</a:t>
            </a:r>
            <a:r>
              <a:rPr sz="1200" spc="30"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must</a:t>
            </a:r>
            <a:r>
              <a:rPr sz="1200" spc="40" dirty="0">
                <a:latin typeface="Times New Roman"/>
                <a:cs typeface="Times New Roman"/>
              </a:rPr>
              <a:t> </a:t>
            </a:r>
            <a:r>
              <a:rPr sz="1200" dirty="0">
                <a:latin typeface="Times New Roman"/>
                <a:cs typeface="Times New Roman"/>
              </a:rPr>
              <a:t>do.</a:t>
            </a:r>
            <a:r>
              <a:rPr sz="1200" spc="4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programmers</a:t>
            </a:r>
            <a:r>
              <a:rPr sz="1200" spc="45" dirty="0">
                <a:latin typeface="Times New Roman"/>
                <a:cs typeface="Times New Roman"/>
              </a:rPr>
              <a:t> </a:t>
            </a:r>
            <a:r>
              <a:rPr sz="1200" dirty="0">
                <a:latin typeface="Times New Roman"/>
                <a:cs typeface="Times New Roman"/>
              </a:rPr>
              <a:t>write</a:t>
            </a:r>
            <a:r>
              <a:rPr sz="1200" spc="4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necessary</a:t>
            </a:r>
            <a:r>
              <a:rPr sz="1200" spc="45" dirty="0">
                <a:latin typeface="Times New Roman"/>
                <a:cs typeface="Times New Roman"/>
              </a:rPr>
              <a:t> </a:t>
            </a:r>
            <a:r>
              <a:rPr sz="1200" dirty="0">
                <a:latin typeface="Times New Roman"/>
                <a:cs typeface="Times New Roman"/>
              </a:rPr>
              <a:t>programs</a:t>
            </a:r>
            <a:r>
              <a:rPr sz="1200" spc="40" dirty="0">
                <a:latin typeface="Times New Roman"/>
                <a:cs typeface="Times New Roman"/>
              </a:rPr>
              <a:t> </a:t>
            </a:r>
            <a:r>
              <a:rPr sz="1200" spc="-20" dirty="0">
                <a:latin typeface="Times New Roman"/>
                <a:cs typeface="Times New Roman"/>
              </a:rPr>
              <a:t>that </a:t>
            </a:r>
            <a:r>
              <a:rPr sz="1200" dirty="0">
                <a:latin typeface="Times New Roman"/>
                <a:cs typeface="Times New Roman"/>
              </a:rPr>
              <a:t>accept</a:t>
            </a:r>
            <a:r>
              <a:rPr sz="1200" spc="225" dirty="0">
                <a:latin typeface="Times New Roman"/>
                <a:cs typeface="Times New Roman"/>
              </a:rPr>
              <a:t> </a:t>
            </a:r>
            <a:r>
              <a:rPr sz="1200" dirty="0">
                <a:latin typeface="Times New Roman"/>
                <a:cs typeface="Times New Roman"/>
              </a:rPr>
              <a:t>input</a:t>
            </a:r>
            <a:r>
              <a:rPr sz="1200" spc="229" dirty="0">
                <a:latin typeface="Times New Roman"/>
                <a:cs typeface="Times New Roman"/>
              </a:rPr>
              <a:t> </a:t>
            </a:r>
            <a:r>
              <a:rPr sz="1200" dirty="0">
                <a:latin typeface="Times New Roman"/>
                <a:cs typeface="Times New Roman"/>
              </a:rPr>
              <a:t>from</a:t>
            </a:r>
            <a:r>
              <a:rPr sz="1200" spc="225" dirty="0">
                <a:latin typeface="Times New Roman"/>
                <a:cs typeface="Times New Roman"/>
              </a:rPr>
              <a:t> </a:t>
            </a:r>
            <a:r>
              <a:rPr sz="1200" dirty="0">
                <a:latin typeface="Times New Roman"/>
                <a:cs typeface="Times New Roman"/>
              </a:rPr>
              <a:t>the</a:t>
            </a:r>
            <a:r>
              <a:rPr sz="1200" spc="220" dirty="0">
                <a:latin typeface="Times New Roman"/>
                <a:cs typeface="Times New Roman"/>
              </a:rPr>
              <a:t> </a:t>
            </a:r>
            <a:r>
              <a:rPr sz="1200" dirty="0">
                <a:latin typeface="Times New Roman"/>
                <a:cs typeface="Times New Roman"/>
              </a:rPr>
              <a:t>user,</a:t>
            </a:r>
            <a:r>
              <a:rPr sz="1200" spc="215" dirty="0">
                <a:latin typeface="Times New Roman"/>
                <a:cs typeface="Times New Roman"/>
              </a:rPr>
              <a:t> </a:t>
            </a:r>
            <a:r>
              <a:rPr sz="1200" dirty="0">
                <a:latin typeface="Times New Roman"/>
                <a:cs typeface="Times New Roman"/>
              </a:rPr>
              <a:t>perform</a:t>
            </a:r>
            <a:r>
              <a:rPr sz="1200" spc="210" dirty="0">
                <a:latin typeface="Times New Roman"/>
                <a:cs typeface="Times New Roman"/>
              </a:rPr>
              <a:t> </a:t>
            </a:r>
            <a:r>
              <a:rPr sz="1200" dirty="0">
                <a:latin typeface="Times New Roman"/>
                <a:cs typeface="Times New Roman"/>
              </a:rPr>
              <a:t>necessary</a:t>
            </a:r>
            <a:r>
              <a:rPr sz="1200" spc="240" dirty="0">
                <a:latin typeface="Times New Roman"/>
                <a:cs typeface="Times New Roman"/>
              </a:rPr>
              <a:t> </a:t>
            </a:r>
            <a:r>
              <a:rPr sz="1200" dirty="0">
                <a:latin typeface="Times New Roman"/>
                <a:cs typeface="Times New Roman"/>
              </a:rPr>
              <a:t>processing</a:t>
            </a:r>
            <a:r>
              <a:rPr sz="1200" spc="225" dirty="0">
                <a:latin typeface="Times New Roman"/>
                <a:cs typeface="Times New Roman"/>
              </a:rPr>
              <a:t> </a:t>
            </a:r>
            <a:r>
              <a:rPr sz="1200" dirty="0">
                <a:latin typeface="Times New Roman"/>
                <a:cs typeface="Times New Roman"/>
              </a:rPr>
              <a:t>on</a:t>
            </a:r>
            <a:r>
              <a:rPr sz="1200" spc="235" dirty="0">
                <a:latin typeface="Times New Roman"/>
                <a:cs typeface="Times New Roman"/>
              </a:rPr>
              <a:t> </a:t>
            </a:r>
            <a:r>
              <a:rPr sz="1200" dirty="0">
                <a:latin typeface="Times New Roman"/>
                <a:cs typeface="Times New Roman"/>
              </a:rPr>
              <a:t>accepted</a:t>
            </a:r>
            <a:r>
              <a:rPr sz="1200" spc="235" dirty="0">
                <a:latin typeface="Times New Roman"/>
                <a:cs typeface="Times New Roman"/>
              </a:rPr>
              <a:t> </a:t>
            </a:r>
            <a:r>
              <a:rPr sz="1200" dirty="0">
                <a:latin typeface="Times New Roman"/>
                <a:cs typeface="Times New Roman"/>
              </a:rPr>
              <a:t>data</a:t>
            </a:r>
            <a:r>
              <a:rPr sz="1200" spc="220" dirty="0">
                <a:latin typeface="Times New Roman"/>
                <a:cs typeface="Times New Roman"/>
              </a:rPr>
              <a:t> </a:t>
            </a:r>
            <a:r>
              <a:rPr sz="1200" dirty="0">
                <a:latin typeface="Times New Roman"/>
                <a:cs typeface="Times New Roman"/>
              </a:rPr>
              <a:t>and</a:t>
            </a:r>
            <a:r>
              <a:rPr sz="1200" spc="235" dirty="0">
                <a:latin typeface="Times New Roman"/>
                <a:cs typeface="Times New Roman"/>
              </a:rPr>
              <a:t> </a:t>
            </a:r>
            <a:r>
              <a:rPr sz="1200" dirty="0">
                <a:latin typeface="Times New Roman"/>
                <a:cs typeface="Times New Roman"/>
              </a:rPr>
              <a:t>produce</a:t>
            </a:r>
            <a:r>
              <a:rPr sz="1200" spc="220" dirty="0">
                <a:latin typeface="Times New Roman"/>
                <a:cs typeface="Times New Roman"/>
              </a:rPr>
              <a:t> </a:t>
            </a:r>
            <a:r>
              <a:rPr sz="1200" spc="-25" dirty="0">
                <a:latin typeface="Times New Roman"/>
                <a:cs typeface="Times New Roman"/>
              </a:rPr>
              <a:t>the </a:t>
            </a:r>
            <a:r>
              <a:rPr sz="1200" dirty="0">
                <a:latin typeface="Times New Roman"/>
                <a:cs typeface="Times New Roman"/>
              </a:rPr>
              <a:t>required</a:t>
            </a:r>
            <a:r>
              <a:rPr sz="1200" spc="-5" dirty="0">
                <a:latin typeface="Times New Roman"/>
                <a:cs typeface="Times New Roman"/>
              </a:rPr>
              <a:t> </a:t>
            </a:r>
            <a:r>
              <a:rPr sz="1200" dirty="0">
                <a:latin typeface="Times New Roman"/>
                <a:cs typeface="Times New Roman"/>
              </a:rPr>
              <a:t>report on</a:t>
            </a:r>
            <a:r>
              <a:rPr sz="1200" spc="-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hard copy or</a:t>
            </a:r>
            <a:r>
              <a:rPr sz="1200" spc="-10" dirty="0">
                <a:latin typeface="Times New Roman"/>
                <a:cs typeface="Times New Roman"/>
              </a:rPr>
              <a:t> </a:t>
            </a:r>
            <a:r>
              <a:rPr sz="1200" dirty="0">
                <a:latin typeface="Times New Roman"/>
                <a:cs typeface="Times New Roman"/>
              </a:rPr>
              <a:t>display it</a:t>
            </a:r>
            <a:r>
              <a:rPr sz="1200" spc="-5" dirty="0">
                <a:latin typeface="Times New Roman"/>
                <a:cs typeface="Times New Roman"/>
              </a:rPr>
              <a:t> </a:t>
            </a:r>
            <a:r>
              <a:rPr sz="1200" dirty="0">
                <a:latin typeface="Times New Roman"/>
                <a:cs typeface="Times New Roman"/>
              </a:rPr>
              <a:t>on the</a:t>
            </a:r>
            <a:r>
              <a:rPr sz="1200" spc="5" dirty="0">
                <a:latin typeface="Times New Roman"/>
                <a:cs typeface="Times New Roman"/>
              </a:rPr>
              <a:t> </a:t>
            </a:r>
            <a:r>
              <a:rPr sz="1200" spc="-10" dirty="0">
                <a:latin typeface="Times New Roman"/>
                <a:cs typeface="Times New Roman"/>
              </a:rPr>
              <a:t>screen.</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35"/>
              </a:spcBef>
            </a:pPr>
            <a:endParaRPr sz="1200" dirty="0">
              <a:latin typeface="Times New Roman"/>
              <a:cs typeface="Times New Roman"/>
            </a:endParaRPr>
          </a:p>
          <a:p>
            <a:pPr marL="280670" lvl="1" indent="-267335">
              <a:lnSpc>
                <a:spcPct val="100000"/>
              </a:lnSpc>
              <a:buAutoNum type="arabicPeriod"/>
              <a:tabLst>
                <a:tab pos="281305" algn="l"/>
              </a:tabLst>
            </a:pPr>
            <a:r>
              <a:rPr sz="1400" b="1" dirty="0">
                <a:latin typeface="Times New Roman"/>
                <a:cs typeface="Times New Roman"/>
              </a:rPr>
              <a:t>INPUT</a:t>
            </a:r>
            <a:r>
              <a:rPr sz="1400" b="1" spc="-40" dirty="0">
                <a:latin typeface="Times New Roman"/>
                <a:cs typeface="Times New Roman"/>
              </a:rPr>
              <a:t> </a:t>
            </a:r>
            <a:r>
              <a:rPr sz="1400" b="1" dirty="0">
                <a:latin typeface="Times New Roman"/>
                <a:cs typeface="Times New Roman"/>
              </a:rPr>
              <a:t>AND</a:t>
            </a:r>
            <a:r>
              <a:rPr sz="1400" b="1" spc="-25" dirty="0">
                <a:latin typeface="Times New Roman"/>
                <a:cs typeface="Times New Roman"/>
              </a:rPr>
              <a:t> </a:t>
            </a:r>
            <a:r>
              <a:rPr sz="1400" b="1" dirty="0">
                <a:latin typeface="Times New Roman"/>
                <a:cs typeface="Times New Roman"/>
              </a:rPr>
              <a:t>OUTPUT</a:t>
            </a:r>
            <a:r>
              <a:rPr sz="1400" b="1" spc="-35" dirty="0">
                <a:latin typeface="Times New Roman"/>
                <a:cs typeface="Times New Roman"/>
              </a:rPr>
              <a:t> </a:t>
            </a:r>
            <a:r>
              <a:rPr sz="1400" b="1" spc="-10" dirty="0">
                <a:latin typeface="Times New Roman"/>
                <a:cs typeface="Times New Roman"/>
              </a:rPr>
              <a:t>DESIGN</a:t>
            </a:r>
            <a:endParaRPr sz="1400" dirty="0">
              <a:latin typeface="Times New Roman"/>
              <a:cs typeface="Times New Roman"/>
            </a:endParaRPr>
          </a:p>
          <a:p>
            <a:pPr lvl="1">
              <a:lnSpc>
                <a:spcPct val="100000"/>
              </a:lnSpc>
              <a:spcBef>
                <a:spcPts val="10"/>
              </a:spcBef>
              <a:buFont typeface="Times New Roman"/>
              <a:buAutoNum type="arabicPeriod"/>
            </a:pPr>
            <a:endParaRPr sz="2000" dirty="0">
              <a:latin typeface="Times New Roman"/>
              <a:cs typeface="Times New Roman"/>
            </a:endParaRPr>
          </a:p>
          <a:p>
            <a:pPr marL="394970" lvl="2" indent="-382905">
              <a:lnSpc>
                <a:spcPct val="100000"/>
              </a:lnSpc>
              <a:spcBef>
                <a:spcPts val="5"/>
              </a:spcBef>
              <a:buAutoNum type="arabicPeriod"/>
              <a:tabLst>
                <a:tab pos="395605" algn="l"/>
              </a:tabLst>
            </a:pPr>
            <a:r>
              <a:rPr sz="1200" b="1" dirty="0">
                <a:latin typeface="Times New Roman"/>
                <a:cs typeface="Times New Roman"/>
              </a:rPr>
              <a:t>INPUT</a:t>
            </a:r>
            <a:r>
              <a:rPr sz="1200" b="1" spc="-35" dirty="0">
                <a:latin typeface="Times New Roman"/>
                <a:cs typeface="Times New Roman"/>
              </a:rPr>
              <a:t> </a:t>
            </a:r>
            <a:r>
              <a:rPr sz="1200" b="1" spc="-10" dirty="0">
                <a:latin typeface="Times New Roman"/>
                <a:cs typeface="Times New Roman"/>
              </a:rPr>
              <a:t>DESIGN:</a:t>
            </a:r>
            <a:endParaRPr sz="1200" dirty="0">
              <a:latin typeface="Times New Roman"/>
              <a:cs typeface="Times New Roman"/>
            </a:endParaRPr>
          </a:p>
          <a:p>
            <a:pPr lvl="2">
              <a:lnSpc>
                <a:spcPct val="100000"/>
              </a:lnSpc>
              <a:buFont typeface="Times New Roman"/>
              <a:buAutoNum type="arabicPeriod"/>
            </a:pPr>
            <a:endParaRPr sz="1200" dirty="0">
              <a:latin typeface="Times New Roman"/>
              <a:cs typeface="Times New Roman"/>
            </a:endParaRPr>
          </a:p>
          <a:p>
            <a:pPr marL="13970" marR="27305" algn="just">
              <a:lnSpc>
                <a:spcPct val="95800"/>
              </a:lnSpc>
            </a:pPr>
            <a:r>
              <a:rPr sz="1200" spc="-10" dirty="0">
                <a:latin typeface="Times New Roman"/>
                <a:cs typeface="Times New Roman"/>
              </a:rPr>
              <a:t>Input</a:t>
            </a:r>
            <a:r>
              <a:rPr sz="1200" spc="-60" dirty="0">
                <a:latin typeface="Times New Roman"/>
                <a:cs typeface="Times New Roman"/>
              </a:rPr>
              <a:t> </a:t>
            </a:r>
            <a:r>
              <a:rPr sz="1200" dirty="0">
                <a:latin typeface="Times New Roman"/>
                <a:cs typeface="Times New Roman"/>
              </a:rPr>
              <a:t>design</a:t>
            </a:r>
            <a:r>
              <a:rPr sz="1200" spc="-4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link</a:t>
            </a:r>
            <a:r>
              <a:rPr sz="1200" spc="-50" dirty="0">
                <a:latin typeface="Times New Roman"/>
                <a:cs typeface="Times New Roman"/>
              </a:rPr>
              <a:t> </a:t>
            </a:r>
            <a:r>
              <a:rPr sz="1200" dirty="0">
                <a:latin typeface="Times New Roman"/>
                <a:cs typeface="Times New Roman"/>
              </a:rPr>
              <a:t>that</a:t>
            </a:r>
            <a:r>
              <a:rPr sz="1200" spc="-40" dirty="0">
                <a:latin typeface="Times New Roman"/>
                <a:cs typeface="Times New Roman"/>
              </a:rPr>
              <a:t> </a:t>
            </a:r>
            <a:r>
              <a:rPr sz="1200" dirty="0">
                <a:latin typeface="Times New Roman"/>
                <a:cs typeface="Times New Roman"/>
              </a:rPr>
              <a:t>ties</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information</a:t>
            </a:r>
            <a:r>
              <a:rPr sz="1200" spc="-40"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into</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spc="-10" dirty="0">
                <a:latin typeface="Times New Roman"/>
                <a:cs typeface="Times New Roman"/>
              </a:rPr>
              <a:t>world</a:t>
            </a:r>
            <a:r>
              <a:rPr sz="1200" spc="-5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its</a:t>
            </a:r>
            <a:r>
              <a:rPr sz="1200" spc="-35" dirty="0">
                <a:latin typeface="Times New Roman"/>
                <a:cs typeface="Times New Roman"/>
              </a:rPr>
              <a:t> </a:t>
            </a:r>
            <a:r>
              <a:rPr sz="1200" spc="-10" dirty="0">
                <a:latin typeface="Times New Roman"/>
                <a:cs typeface="Times New Roman"/>
              </a:rPr>
              <a:t>users.</a:t>
            </a:r>
            <a:r>
              <a:rPr sz="1200" spc="-45"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input</a:t>
            </a:r>
            <a:r>
              <a:rPr sz="1200" spc="-40" dirty="0">
                <a:latin typeface="Times New Roman"/>
                <a:cs typeface="Times New Roman"/>
              </a:rPr>
              <a:t> </a:t>
            </a:r>
            <a:r>
              <a:rPr sz="1200" spc="-10" dirty="0">
                <a:latin typeface="Times New Roman"/>
                <a:cs typeface="Times New Roman"/>
              </a:rPr>
              <a:t>design </a:t>
            </a:r>
            <a:r>
              <a:rPr sz="1200" dirty="0">
                <a:latin typeface="Times New Roman"/>
                <a:cs typeface="Times New Roman"/>
              </a:rPr>
              <a:t>involves</a:t>
            </a:r>
            <a:r>
              <a:rPr sz="1200" spc="135" dirty="0">
                <a:latin typeface="Times New Roman"/>
                <a:cs typeface="Times New Roman"/>
              </a:rPr>
              <a:t> </a:t>
            </a:r>
            <a:r>
              <a:rPr sz="1200" dirty="0">
                <a:latin typeface="Times New Roman"/>
                <a:cs typeface="Times New Roman"/>
              </a:rPr>
              <a:t>determining</a:t>
            </a:r>
            <a:r>
              <a:rPr sz="1200" spc="14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inputs,</a:t>
            </a:r>
            <a:r>
              <a:rPr sz="1200" spc="140" dirty="0">
                <a:latin typeface="Times New Roman"/>
                <a:cs typeface="Times New Roman"/>
              </a:rPr>
              <a:t> </a:t>
            </a:r>
            <a:r>
              <a:rPr sz="1200" dirty="0">
                <a:latin typeface="Times New Roman"/>
                <a:cs typeface="Times New Roman"/>
              </a:rPr>
              <a:t>validating</a:t>
            </a:r>
            <a:r>
              <a:rPr sz="1200" spc="135"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data,</a:t>
            </a:r>
            <a:r>
              <a:rPr sz="1200" spc="135" dirty="0">
                <a:latin typeface="Times New Roman"/>
                <a:cs typeface="Times New Roman"/>
              </a:rPr>
              <a:t> </a:t>
            </a:r>
            <a:r>
              <a:rPr sz="1200" dirty="0">
                <a:latin typeface="Times New Roman"/>
                <a:cs typeface="Times New Roman"/>
              </a:rPr>
              <a:t>minimizing</a:t>
            </a:r>
            <a:r>
              <a:rPr sz="1200" spc="140" dirty="0">
                <a:latin typeface="Times New Roman"/>
                <a:cs typeface="Times New Roman"/>
              </a:rPr>
              <a:t> </a:t>
            </a:r>
            <a:r>
              <a:rPr sz="1200" dirty="0">
                <a:latin typeface="Times New Roman"/>
                <a:cs typeface="Times New Roman"/>
              </a:rPr>
              <a:t>the</a:t>
            </a:r>
            <a:r>
              <a:rPr sz="1200" spc="135" dirty="0">
                <a:latin typeface="Times New Roman"/>
                <a:cs typeface="Times New Roman"/>
              </a:rPr>
              <a:t> </a:t>
            </a:r>
            <a:r>
              <a:rPr sz="1200" dirty="0">
                <a:latin typeface="Times New Roman"/>
                <a:cs typeface="Times New Roman"/>
              </a:rPr>
              <a:t>data</a:t>
            </a:r>
            <a:r>
              <a:rPr sz="1200" spc="145" dirty="0">
                <a:latin typeface="Times New Roman"/>
                <a:cs typeface="Times New Roman"/>
              </a:rPr>
              <a:t> </a:t>
            </a:r>
            <a:r>
              <a:rPr sz="1200" dirty="0">
                <a:latin typeface="Times New Roman"/>
                <a:cs typeface="Times New Roman"/>
              </a:rPr>
              <a:t>entry</a:t>
            </a:r>
            <a:r>
              <a:rPr sz="1200" spc="150" dirty="0">
                <a:latin typeface="Times New Roman"/>
                <a:cs typeface="Times New Roman"/>
              </a:rPr>
              <a:t> </a:t>
            </a:r>
            <a:r>
              <a:rPr sz="1200" dirty="0">
                <a:latin typeface="Times New Roman"/>
                <a:cs typeface="Times New Roman"/>
              </a:rPr>
              <a:t>and</a:t>
            </a:r>
            <a:r>
              <a:rPr sz="1200" spc="135" dirty="0">
                <a:latin typeface="Times New Roman"/>
                <a:cs typeface="Times New Roman"/>
              </a:rPr>
              <a:t> </a:t>
            </a:r>
            <a:r>
              <a:rPr sz="1200" dirty="0">
                <a:latin typeface="Times New Roman"/>
                <a:cs typeface="Times New Roman"/>
              </a:rPr>
              <a:t>provides</a:t>
            </a:r>
            <a:r>
              <a:rPr sz="1200" spc="150" dirty="0">
                <a:latin typeface="Times New Roman"/>
                <a:cs typeface="Times New Roman"/>
              </a:rPr>
              <a:t> </a:t>
            </a:r>
            <a:r>
              <a:rPr sz="1200" spc="-50" dirty="0">
                <a:latin typeface="Times New Roman"/>
                <a:cs typeface="Times New Roman"/>
              </a:rPr>
              <a:t>a </a:t>
            </a:r>
            <a:r>
              <a:rPr sz="1200" dirty="0">
                <a:latin typeface="Times New Roman"/>
                <a:cs typeface="Times New Roman"/>
              </a:rPr>
              <a:t>multi-user</a:t>
            </a:r>
            <a:r>
              <a:rPr sz="1200" spc="145" dirty="0">
                <a:latin typeface="Times New Roman"/>
                <a:cs typeface="Times New Roman"/>
              </a:rPr>
              <a:t> </a:t>
            </a:r>
            <a:r>
              <a:rPr sz="1200" dirty="0">
                <a:latin typeface="Times New Roman"/>
                <a:cs typeface="Times New Roman"/>
              </a:rPr>
              <a:t>facility.</a:t>
            </a:r>
            <a:r>
              <a:rPr sz="1200" spc="145" dirty="0">
                <a:latin typeface="Times New Roman"/>
                <a:cs typeface="Times New Roman"/>
              </a:rPr>
              <a:t> </a:t>
            </a:r>
            <a:r>
              <a:rPr sz="1200" dirty="0">
                <a:latin typeface="Times New Roman"/>
                <a:cs typeface="Times New Roman"/>
              </a:rPr>
              <a:t>Inaccurate</a:t>
            </a:r>
            <a:r>
              <a:rPr sz="1200" spc="145" dirty="0">
                <a:latin typeface="Times New Roman"/>
                <a:cs typeface="Times New Roman"/>
              </a:rPr>
              <a:t> </a:t>
            </a:r>
            <a:r>
              <a:rPr sz="1200" dirty="0">
                <a:latin typeface="Times New Roman"/>
                <a:cs typeface="Times New Roman"/>
              </a:rPr>
              <a:t>inputs</a:t>
            </a:r>
            <a:r>
              <a:rPr sz="1200" spc="150" dirty="0">
                <a:latin typeface="Times New Roman"/>
                <a:cs typeface="Times New Roman"/>
              </a:rPr>
              <a:t> </a:t>
            </a:r>
            <a:r>
              <a:rPr sz="1200" dirty="0">
                <a:latin typeface="Times New Roman"/>
                <a:cs typeface="Times New Roman"/>
              </a:rPr>
              <a:t>are</a:t>
            </a:r>
            <a:r>
              <a:rPr sz="1200" spc="15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most</a:t>
            </a:r>
            <a:r>
              <a:rPr sz="1200" spc="150" dirty="0">
                <a:latin typeface="Times New Roman"/>
                <a:cs typeface="Times New Roman"/>
              </a:rPr>
              <a:t> </a:t>
            </a:r>
            <a:r>
              <a:rPr sz="1200" dirty="0">
                <a:latin typeface="Times New Roman"/>
                <a:cs typeface="Times New Roman"/>
              </a:rPr>
              <a:t>common</a:t>
            </a:r>
            <a:r>
              <a:rPr sz="1200" spc="145" dirty="0">
                <a:latin typeface="Times New Roman"/>
                <a:cs typeface="Times New Roman"/>
              </a:rPr>
              <a:t> </a:t>
            </a:r>
            <a:r>
              <a:rPr sz="1200" dirty="0">
                <a:latin typeface="Times New Roman"/>
                <a:cs typeface="Times New Roman"/>
              </a:rPr>
              <a:t>cause</a:t>
            </a:r>
            <a:r>
              <a:rPr sz="1200" spc="145" dirty="0">
                <a:latin typeface="Times New Roman"/>
                <a:cs typeface="Times New Roman"/>
              </a:rPr>
              <a:t> </a:t>
            </a:r>
            <a:r>
              <a:rPr sz="1200" dirty="0">
                <a:latin typeface="Times New Roman"/>
                <a:cs typeface="Times New Roman"/>
              </a:rPr>
              <a:t>of</a:t>
            </a:r>
            <a:r>
              <a:rPr sz="1200" spc="155" dirty="0">
                <a:latin typeface="Times New Roman"/>
                <a:cs typeface="Times New Roman"/>
              </a:rPr>
              <a:t> </a:t>
            </a:r>
            <a:r>
              <a:rPr sz="1200" dirty="0">
                <a:latin typeface="Times New Roman"/>
                <a:cs typeface="Times New Roman"/>
              </a:rPr>
              <a:t>errors</a:t>
            </a:r>
            <a:r>
              <a:rPr sz="1200" spc="145" dirty="0">
                <a:latin typeface="Times New Roman"/>
                <a:cs typeface="Times New Roman"/>
              </a:rPr>
              <a:t> </a:t>
            </a:r>
            <a:r>
              <a:rPr sz="1200" dirty="0">
                <a:latin typeface="Times New Roman"/>
                <a:cs typeface="Times New Roman"/>
              </a:rPr>
              <a:t>in</a:t>
            </a:r>
            <a:r>
              <a:rPr sz="1200" spc="150" dirty="0">
                <a:latin typeface="Times New Roman"/>
                <a:cs typeface="Times New Roman"/>
              </a:rPr>
              <a:t> </a:t>
            </a:r>
            <a:r>
              <a:rPr sz="1200" dirty="0">
                <a:latin typeface="Times New Roman"/>
                <a:cs typeface="Times New Roman"/>
              </a:rPr>
              <a:t>data</a:t>
            </a:r>
            <a:r>
              <a:rPr sz="1200" spc="155" dirty="0">
                <a:latin typeface="Times New Roman"/>
                <a:cs typeface="Times New Roman"/>
              </a:rPr>
              <a:t> </a:t>
            </a:r>
            <a:r>
              <a:rPr sz="1200" spc="-10" dirty="0">
                <a:latin typeface="Times New Roman"/>
                <a:cs typeface="Times New Roman"/>
              </a:rPr>
              <a:t>processing. </a:t>
            </a:r>
            <a:r>
              <a:rPr sz="1200" dirty="0">
                <a:latin typeface="Times New Roman"/>
                <a:cs typeface="Times New Roman"/>
              </a:rPr>
              <a:t>Errors</a:t>
            </a:r>
            <a:r>
              <a:rPr sz="1200" spc="35" dirty="0">
                <a:latin typeface="Times New Roman"/>
                <a:cs typeface="Times New Roman"/>
              </a:rPr>
              <a:t> </a:t>
            </a:r>
            <a:r>
              <a:rPr sz="1200" dirty="0">
                <a:latin typeface="Times New Roman"/>
                <a:cs typeface="Times New Roman"/>
              </a:rPr>
              <a:t>entered</a:t>
            </a:r>
            <a:r>
              <a:rPr sz="1200" spc="40" dirty="0">
                <a:latin typeface="Times New Roman"/>
                <a:cs typeface="Times New Roman"/>
              </a:rPr>
              <a:t> </a:t>
            </a:r>
            <a:r>
              <a:rPr sz="1200" dirty="0">
                <a:latin typeface="Times New Roman"/>
                <a:cs typeface="Times New Roman"/>
              </a:rPr>
              <a:t>by</a:t>
            </a:r>
            <a:r>
              <a:rPr sz="1200" spc="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data</a:t>
            </a:r>
            <a:r>
              <a:rPr sz="1200" spc="35" dirty="0">
                <a:latin typeface="Times New Roman"/>
                <a:cs typeface="Times New Roman"/>
              </a:rPr>
              <a:t> </a:t>
            </a:r>
            <a:r>
              <a:rPr sz="1200" dirty="0">
                <a:latin typeface="Times New Roman"/>
                <a:cs typeface="Times New Roman"/>
              </a:rPr>
              <a:t>entry</a:t>
            </a:r>
            <a:r>
              <a:rPr sz="1200" spc="40" dirty="0">
                <a:latin typeface="Times New Roman"/>
                <a:cs typeface="Times New Roman"/>
              </a:rPr>
              <a:t> </a:t>
            </a:r>
            <a:r>
              <a:rPr sz="1200" dirty="0">
                <a:latin typeface="Times New Roman"/>
                <a:cs typeface="Times New Roman"/>
              </a:rPr>
              <a:t>operators</a:t>
            </a:r>
            <a:r>
              <a:rPr sz="1200" spc="40" dirty="0">
                <a:latin typeface="Times New Roman"/>
                <a:cs typeface="Times New Roman"/>
              </a:rPr>
              <a:t> </a:t>
            </a:r>
            <a:r>
              <a:rPr sz="1200" dirty="0">
                <a:latin typeface="Times New Roman"/>
                <a:cs typeface="Times New Roman"/>
              </a:rPr>
              <a:t>can</a:t>
            </a:r>
            <a:r>
              <a:rPr sz="1200" spc="40" dirty="0">
                <a:latin typeface="Times New Roman"/>
                <a:cs typeface="Times New Roman"/>
              </a:rPr>
              <a:t> </a:t>
            </a:r>
            <a:r>
              <a:rPr sz="1200" dirty="0">
                <a:latin typeface="Times New Roman"/>
                <a:cs typeface="Times New Roman"/>
              </a:rPr>
              <a:t>be</a:t>
            </a:r>
            <a:r>
              <a:rPr sz="1200" spc="45" dirty="0">
                <a:latin typeface="Times New Roman"/>
                <a:cs typeface="Times New Roman"/>
              </a:rPr>
              <a:t> </a:t>
            </a:r>
            <a:r>
              <a:rPr sz="1200" dirty="0">
                <a:latin typeface="Times New Roman"/>
                <a:cs typeface="Times New Roman"/>
              </a:rPr>
              <a:t>controlled</a:t>
            </a:r>
            <a:r>
              <a:rPr sz="1200" spc="40" dirty="0">
                <a:latin typeface="Times New Roman"/>
                <a:cs typeface="Times New Roman"/>
              </a:rPr>
              <a:t> </a:t>
            </a:r>
            <a:r>
              <a:rPr sz="1200" dirty="0">
                <a:latin typeface="Times New Roman"/>
                <a:cs typeface="Times New Roman"/>
              </a:rPr>
              <a:t>by</a:t>
            </a:r>
            <a:r>
              <a:rPr sz="1200" spc="40" dirty="0">
                <a:latin typeface="Times New Roman"/>
                <a:cs typeface="Times New Roman"/>
              </a:rPr>
              <a:t> </a:t>
            </a:r>
            <a:r>
              <a:rPr sz="1200" dirty="0">
                <a:latin typeface="Times New Roman"/>
                <a:cs typeface="Times New Roman"/>
              </a:rPr>
              <a:t>input</a:t>
            </a:r>
            <a:r>
              <a:rPr sz="1200" spc="45" dirty="0">
                <a:latin typeface="Times New Roman"/>
                <a:cs typeface="Times New Roman"/>
              </a:rPr>
              <a:t> </a:t>
            </a:r>
            <a:r>
              <a:rPr sz="1200" dirty="0">
                <a:latin typeface="Times New Roman"/>
                <a:cs typeface="Times New Roman"/>
              </a:rPr>
              <a:t>design.</a:t>
            </a:r>
            <a:r>
              <a:rPr sz="1200" spc="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user-originated </a:t>
            </a:r>
            <a:r>
              <a:rPr sz="1200" dirty="0">
                <a:latin typeface="Times New Roman"/>
                <a:cs typeface="Times New Roman"/>
              </a:rPr>
              <a:t>inputs</a:t>
            </a:r>
            <a:r>
              <a:rPr sz="1200" spc="35" dirty="0">
                <a:latin typeface="Times New Roman"/>
                <a:cs typeface="Times New Roman"/>
              </a:rPr>
              <a:t> </a:t>
            </a:r>
            <a:r>
              <a:rPr sz="1200" dirty="0">
                <a:latin typeface="Times New Roman"/>
                <a:cs typeface="Times New Roman"/>
              </a:rPr>
              <a:t>are</a:t>
            </a:r>
            <a:r>
              <a:rPr sz="1200" spc="25" dirty="0">
                <a:latin typeface="Times New Roman"/>
                <a:cs typeface="Times New Roman"/>
              </a:rPr>
              <a:t> </a:t>
            </a:r>
            <a:r>
              <a:rPr sz="1200" dirty="0">
                <a:latin typeface="Times New Roman"/>
                <a:cs typeface="Times New Roman"/>
              </a:rPr>
              <a:t>converted</a:t>
            </a:r>
            <a:r>
              <a:rPr sz="1200" spc="3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spc="-10" dirty="0">
                <a:latin typeface="Times New Roman"/>
                <a:cs typeface="Times New Roman"/>
              </a:rPr>
              <a:t>computer-</a:t>
            </a:r>
            <a:r>
              <a:rPr sz="1200" dirty="0">
                <a:latin typeface="Times New Roman"/>
                <a:cs typeface="Times New Roman"/>
              </a:rPr>
              <a:t>based</a:t>
            </a:r>
            <a:r>
              <a:rPr sz="1200" spc="30" dirty="0">
                <a:latin typeface="Times New Roman"/>
                <a:cs typeface="Times New Roman"/>
              </a:rPr>
              <a:t> </a:t>
            </a:r>
            <a:r>
              <a:rPr sz="1200" dirty="0">
                <a:latin typeface="Times New Roman"/>
                <a:cs typeface="Times New Roman"/>
              </a:rPr>
              <a:t>format</a:t>
            </a:r>
            <a:r>
              <a:rPr sz="1200" spc="35" dirty="0">
                <a:latin typeface="Times New Roman"/>
                <a:cs typeface="Times New Roman"/>
              </a:rPr>
              <a:t> </a:t>
            </a: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input</a:t>
            </a:r>
            <a:r>
              <a:rPr sz="1200" spc="40" dirty="0">
                <a:latin typeface="Times New Roman"/>
                <a:cs typeface="Times New Roman"/>
              </a:rPr>
              <a:t> </a:t>
            </a:r>
            <a:r>
              <a:rPr sz="1200" dirty="0">
                <a:latin typeface="Times New Roman"/>
                <a:cs typeface="Times New Roman"/>
              </a:rPr>
              <a:t>design.</a:t>
            </a:r>
            <a:r>
              <a:rPr sz="1200" spc="35" dirty="0">
                <a:latin typeface="Times New Roman"/>
                <a:cs typeface="Times New Roman"/>
              </a:rPr>
              <a:t> </a:t>
            </a:r>
            <a:r>
              <a:rPr sz="1200" dirty="0">
                <a:latin typeface="Times New Roman"/>
                <a:cs typeface="Times New Roman"/>
              </a:rPr>
              <a:t>Input</a:t>
            </a:r>
            <a:r>
              <a:rPr sz="1200" spc="35" dirty="0">
                <a:latin typeface="Times New Roman"/>
                <a:cs typeface="Times New Roman"/>
              </a:rPr>
              <a:t> </a:t>
            </a:r>
            <a:r>
              <a:rPr sz="1200" dirty="0">
                <a:latin typeface="Times New Roman"/>
                <a:cs typeface="Times New Roman"/>
              </a:rPr>
              <a:t>data</a:t>
            </a:r>
            <a:r>
              <a:rPr sz="1200" spc="35" dirty="0">
                <a:latin typeface="Times New Roman"/>
                <a:cs typeface="Times New Roman"/>
              </a:rPr>
              <a:t> </a:t>
            </a:r>
            <a:r>
              <a:rPr sz="1200" dirty="0">
                <a:latin typeface="Times New Roman"/>
                <a:cs typeface="Times New Roman"/>
              </a:rPr>
              <a:t>are</a:t>
            </a:r>
            <a:r>
              <a:rPr sz="1200" spc="30" dirty="0">
                <a:latin typeface="Times New Roman"/>
                <a:cs typeface="Times New Roman"/>
              </a:rPr>
              <a:t> </a:t>
            </a:r>
            <a:r>
              <a:rPr sz="1200" dirty="0">
                <a:latin typeface="Times New Roman"/>
                <a:cs typeface="Times New Roman"/>
              </a:rPr>
              <a:t>collected</a:t>
            </a:r>
            <a:r>
              <a:rPr sz="1200" spc="45" dirty="0">
                <a:latin typeface="Times New Roman"/>
                <a:cs typeface="Times New Roman"/>
              </a:rPr>
              <a:t> </a:t>
            </a:r>
            <a:r>
              <a:rPr sz="1200" spc="-25" dirty="0">
                <a:latin typeface="Times New Roman"/>
                <a:cs typeface="Times New Roman"/>
              </a:rPr>
              <a:t>and </a:t>
            </a:r>
            <a:r>
              <a:rPr sz="1200" dirty="0">
                <a:latin typeface="Times New Roman"/>
                <a:cs typeface="Times New Roman"/>
              </a:rPr>
              <a:t>organized</a:t>
            </a:r>
            <a:r>
              <a:rPr sz="1200" spc="-35" dirty="0">
                <a:latin typeface="Times New Roman"/>
                <a:cs typeface="Times New Roman"/>
              </a:rPr>
              <a:t> </a:t>
            </a:r>
            <a:r>
              <a:rPr sz="1200" dirty="0">
                <a:latin typeface="Times New Roman"/>
                <a:cs typeface="Times New Roman"/>
              </a:rPr>
              <a:t>into</a:t>
            </a:r>
            <a:r>
              <a:rPr sz="1200" spc="-30" dirty="0">
                <a:latin typeface="Times New Roman"/>
                <a:cs typeface="Times New Roman"/>
              </a:rPr>
              <a:t> </a:t>
            </a:r>
            <a:r>
              <a:rPr sz="1200" dirty="0">
                <a:latin typeface="Times New Roman"/>
                <a:cs typeface="Times New Roman"/>
              </a:rPr>
              <a:t>groups</a:t>
            </a:r>
            <a:r>
              <a:rPr sz="1200" spc="-4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similar</a:t>
            </a:r>
            <a:r>
              <a:rPr sz="1200" spc="-35" dirty="0">
                <a:latin typeface="Times New Roman"/>
                <a:cs typeface="Times New Roman"/>
              </a:rPr>
              <a:t> </a:t>
            </a:r>
            <a:r>
              <a:rPr sz="1200" dirty="0">
                <a:latin typeface="Times New Roman"/>
                <a:cs typeface="Times New Roman"/>
              </a:rPr>
              <a:t>data.</a:t>
            </a:r>
            <a:r>
              <a:rPr sz="1200" spc="-35" dirty="0">
                <a:latin typeface="Times New Roman"/>
                <a:cs typeface="Times New Roman"/>
              </a:rPr>
              <a:t> </a:t>
            </a:r>
            <a:r>
              <a:rPr sz="1200" dirty="0">
                <a:latin typeface="Times New Roman"/>
                <a:cs typeface="Times New Roman"/>
              </a:rPr>
              <a:t>Once</a:t>
            </a:r>
            <a:r>
              <a:rPr sz="1200" spc="-35" dirty="0">
                <a:latin typeface="Times New Roman"/>
                <a:cs typeface="Times New Roman"/>
              </a:rPr>
              <a:t> </a:t>
            </a:r>
            <a:r>
              <a:rPr sz="1200" dirty="0">
                <a:latin typeface="Times New Roman"/>
                <a:cs typeface="Times New Roman"/>
              </a:rPr>
              <a:t>identified,</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appropriate</a:t>
            </a:r>
            <a:r>
              <a:rPr sz="1200" spc="-35" dirty="0">
                <a:latin typeface="Times New Roman"/>
                <a:cs typeface="Times New Roman"/>
              </a:rPr>
              <a:t> </a:t>
            </a:r>
            <a:r>
              <a:rPr sz="1200" dirty="0">
                <a:latin typeface="Times New Roman"/>
                <a:cs typeface="Times New Roman"/>
              </a:rPr>
              <a:t>input</a:t>
            </a:r>
            <a:r>
              <a:rPr sz="1200" spc="-30" dirty="0">
                <a:latin typeface="Times New Roman"/>
                <a:cs typeface="Times New Roman"/>
              </a:rPr>
              <a:t> </a:t>
            </a:r>
            <a:r>
              <a:rPr sz="1200" dirty="0">
                <a:latin typeface="Times New Roman"/>
                <a:cs typeface="Times New Roman"/>
              </a:rPr>
              <a:t>media</a:t>
            </a:r>
            <a:r>
              <a:rPr sz="1200" spc="-35" dirty="0">
                <a:latin typeface="Times New Roman"/>
                <a:cs typeface="Times New Roman"/>
              </a:rPr>
              <a:t> </a:t>
            </a:r>
            <a:r>
              <a:rPr sz="1200" dirty="0">
                <a:latin typeface="Times New Roman"/>
                <a:cs typeface="Times New Roman"/>
              </a:rPr>
              <a:t>are</a:t>
            </a:r>
            <a:r>
              <a:rPr sz="1200" spc="-45" dirty="0">
                <a:latin typeface="Times New Roman"/>
                <a:cs typeface="Times New Roman"/>
              </a:rPr>
              <a:t> </a:t>
            </a:r>
            <a:r>
              <a:rPr sz="1200" dirty="0">
                <a:latin typeface="Times New Roman"/>
                <a:cs typeface="Times New Roman"/>
              </a:rPr>
              <a:t>selected</a:t>
            </a:r>
            <a:r>
              <a:rPr sz="1200" spc="-30" dirty="0">
                <a:latin typeface="Times New Roman"/>
                <a:cs typeface="Times New Roman"/>
              </a:rPr>
              <a:t> </a:t>
            </a:r>
            <a:r>
              <a:rPr sz="1200" spc="-25" dirty="0">
                <a:latin typeface="Times New Roman"/>
                <a:cs typeface="Times New Roman"/>
              </a:rPr>
              <a:t>for </a:t>
            </a:r>
            <a:r>
              <a:rPr sz="1200" dirty="0">
                <a:latin typeface="Times New Roman"/>
                <a:cs typeface="Times New Roman"/>
              </a:rPr>
              <a:t>processing.</a:t>
            </a:r>
            <a:r>
              <a:rPr sz="1200" spc="120" dirty="0">
                <a:latin typeface="Times New Roman"/>
                <a:cs typeface="Times New Roman"/>
              </a:rPr>
              <a:t> </a:t>
            </a:r>
            <a:r>
              <a:rPr sz="1200" dirty="0">
                <a:latin typeface="Times New Roman"/>
                <a:cs typeface="Times New Roman"/>
              </a:rPr>
              <a:t>All</a:t>
            </a:r>
            <a:r>
              <a:rPr sz="1200" spc="120" dirty="0">
                <a:latin typeface="Times New Roman"/>
                <a:cs typeface="Times New Roman"/>
              </a:rPr>
              <a:t> </a:t>
            </a:r>
            <a:r>
              <a:rPr sz="1200" dirty="0">
                <a:latin typeface="Times New Roman"/>
                <a:cs typeface="Times New Roman"/>
              </a:rPr>
              <a:t>the</a:t>
            </a:r>
            <a:r>
              <a:rPr sz="1200" spc="120" dirty="0">
                <a:latin typeface="Times New Roman"/>
                <a:cs typeface="Times New Roman"/>
              </a:rPr>
              <a:t> </a:t>
            </a:r>
            <a:r>
              <a:rPr sz="1200" dirty="0">
                <a:latin typeface="Times New Roman"/>
                <a:cs typeface="Times New Roman"/>
              </a:rPr>
              <a:t>input</a:t>
            </a:r>
            <a:r>
              <a:rPr sz="1200" spc="110" dirty="0">
                <a:latin typeface="Times New Roman"/>
                <a:cs typeface="Times New Roman"/>
              </a:rPr>
              <a:t> </a:t>
            </a:r>
            <a:r>
              <a:rPr sz="1200" dirty="0">
                <a:latin typeface="Times New Roman"/>
                <a:cs typeface="Times New Roman"/>
              </a:rPr>
              <a:t>data</a:t>
            </a:r>
            <a:r>
              <a:rPr sz="1200" spc="120" dirty="0">
                <a:latin typeface="Times New Roman"/>
                <a:cs typeface="Times New Roman"/>
              </a:rPr>
              <a:t> </a:t>
            </a:r>
            <a:r>
              <a:rPr sz="1200" dirty="0">
                <a:latin typeface="Times New Roman"/>
                <a:cs typeface="Times New Roman"/>
              </a:rPr>
              <a:t>are</a:t>
            </a:r>
            <a:r>
              <a:rPr sz="1200" spc="110" dirty="0">
                <a:latin typeface="Times New Roman"/>
                <a:cs typeface="Times New Roman"/>
              </a:rPr>
              <a:t> </a:t>
            </a:r>
            <a:r>
              <a:rPr sz="1200" dirty="0">
                <a:latin typeface="Times New Roman"/>
                <a:cs typeface="Times New Roman"/>
              </a:rPr>
              <a:t>validated</a:t>
            </a:r>
            <a:r>
              <a:rPr sz="1200" spc="120" dirty="0">
                <a:latin typeface="Times New Roman"/>
                <a:cs typeface="Times New Roman"/>
              </a:rPr>
              <a:t> </a:t>
            </a:r>
            <a:r>
              <a:rPr sz="1200" dirty="0">
                <a:latin typeface="Times New Roman"/>
                <a:cs typeface="Times New Roman"/>
              </a:rPr>
              <a:t>and</a:t>
            </a:r>
            <a:r>
              <a:rPr sz="1200" spc="120" dirty="0">
                <a:latin typeface="Times New Roman"/>
                <a:cs typeface="Times New Roman"/>
              </a:rPr>
              <a:t> </a:t>
            </a:r>
            <a:r>
              <a:rPr sz="1200" dirty="0">
                <a:latin typeface="Times New Roman"/>
                <a:cs typeface="Times New Roman"/>
              </a:rPr>
              <a:t>if</a:t>
            </a:r>
            <a:r>
              <a:rPr sz="1200" spc="120" dirty="0">
                <a:latin typeface="Times New Roman"/>
                <a:cs typeface="Times New Roman"/>
              </a:rPr>
              <a:t> </a:t>
            </a:r>
            <a:r>
              <a:rPr sz="1200" dirty="0">
                <a:latin typeface="Times New Roman"/>
                <a:cs typeface="Times New Roman"/>
              </a:rPr>
              <a:t>any</a:t>
            </a:r>
            <a:r>
              <a:rPr sz="1200" spc="120" dirty="0">
                <a:latin typeface="Times New Roman"/>
                <a:cs typeface="Times New Roman"/>
              </a:rPr>
              <a:t> </a:t>
            </a:r>
            <a:r>
              <a:rPr sz="1200" dirty="0">
                <a:latin typeface="Times New Roman"/>
                <a:cs typeface="Times New Roman"/>
              </a:rPr>
              <a:t>data</a:t>
            </a:r>
            <a:r>
              <a:rPr sz="1200" spc="120" dirty="0">
                <a:latin typeface="Times New Roman"/>
                <a:cs typeface="Times New Roman"/>
              </a:rPr>
              <a:t> </a:t>
            </a:r>
            <a:r>
              <a:rPr sz="1200" dirty="0">
                <a:latin typeface="Times New Roman"/>
                <a:cs typeface="Times New Roman"/>
              </a:rPr>
              <a:t>violates</a:t>
            </a:r>
            <a:r>
              <a:rPr sz="1200" spc="114" dirty="0">
                <a:latin typeface="Times New Roman"/>
                <a:cs typeface="Times New Roman"/>
              </a:rPr>
              <a:t> </a:t>
            </a:r>
            <a:r>
              <a:rPr sz="1200" dirty="0">
                <a:latin typeface="Times New Roman"/>
                <a:cs typeface="Times New Roman"/>
              </a:rPr>
              <a:t>any</a:t>
            </a:r>
            <a:r>
              <a:rPr sz="1200" spc="125" dirty="0">
                <a:latin typeface="Times New Roman"/>
                <a:cs typeface="Times New Roman"/>
              </a:rPr>
              <a:t> </a:t>
            </a:r>
            <a:r>
              <a:rPr sz="1200" dirty="0">
                <a:latin typeface="Times New Roman"/>
                <a:cs typeface="Times New Roman"/>
              </a:rPr>
              <a:t>conditions,</a:t>
            </a:r>
            <a:r>
              <a:rPr sz="1200" spc="120" dirty="0">
                <a:latin typeface="Times New Roman"/>
                <a:cs typeface="Times New Roman"/>
              </a:rPr>
              <a:t> </a:t>
            </a:r>
            <a:r>
              <a:rPr sz="1200" dirty="0">
                <a:latin typeface="Times New Roman"/>
                <a:cs typeface="Times New Roman"/>
              </a:rPr>
              <a:t>the</a:t>
            </a:r>
            <a:r>
              <a:rPr sz="1200" spc="120" dirty="0">
                <a:latin typeface="Times New Roman"/>
                <a:cs typeface="Times New Roman"/>
              </a:rPr>
              <a:t> </a:t>
            </a:r>
            <a:r>
              <a:rPr sz="1200" dirty="0">
                <a:latin typeface="Times New Roman"/>
                <a:cs typeface="Times New Roman"/>
              </a:rPr>
              <a:t>user</a:t>
            </a:r>
            <a:r>
              <a:rPr sz="1200" spc="114" dirty="0">
                <a:latin typeface="Times New Roman"/>
                <a:cs typeface="Times New Roman"/>
              </a:rPr>
              <a:t> </a:t>
            </a:r>
            <a:r>
              <a:rPr sz="1200" spc="-25" dirty="0">
                <a:latin typeface="Times New Roman"/>
                <a:cs typeface="Times New Roman"/>
              </a:rPr>
              <a:t>is </a:t>
            </a:r>
            <a:r>
              <a:rPr sz="1200" dirty="0">
                <a:latin typeface="Times New Roman"/>
                <a:cs typeface="Times New Roman"/>
              </a:rPr>
              <a:t>warned</a:t>
            </a:r>
            <a:r>
              <a:rPr sz="1200" spc="95" dirty="0">
                <a:latin typeface="Times New Roman"/>
                <a:cs typeface="Times New Roman"/>
              </a:rPr>
              <a:t> </a:t>
            </a:r>
            <a:r>
              <a:rPr sz="1200" dirty="0">
                <a:latin typeface="Times New Roman"/>
                <a:cs typeface="Times New Roman"/>
              </a:rPr>
              <a:t>by</a:t>
            </a:r>
            <a:r>
              <a:rPr sz="1200" spc="85" dirty="0">
                <a:latin typeface="Times New Roman"/>
                <a:cs typeface="Times New Roman"/>
              </a:rPr>
              <a:t> </a:t>
            </a:r>
            <a:r>
              <a:rPr sz="1200" dirty="0">
                <a:latin typeface="Times New Roman"/>
                <a:cs typeface="Times New Roman"/>
              </a:rPr>
              <a:t>a</a:t>
            </a:r>
            <a:r>
              <a:rPr sz="1200" spc="90" dirty="0">
                <a:latin typeface="Times New Roman"/>
                <a:cs typeface="Times New Roman"/>
              </a:rPr>
              <a:t> </a:t>
            </a:r>
            <a:r>
              <a:rPr sz="1200" dirty="0">
                <a:latin typeface="Times New Roman"/>
                <a:cs typeface="Times New Roman"/>
              </a:rPr>
              <a:t>message.</a:t>
            </a:r>
            <a:r>
              <a:rPr sz="1200" spc="110" dirty="0">
                <a:latin typeface="Times New Roman"/>
                <a:cs typeface="Times New Roman"/>
              </a:rPr>
              <a:t> </a:t>
            </a:r>
            <a:r>
              <a:rPr sz="1200" dirty="0">
                <a:latin typeface="Times New Roman"/>
                <a:cs typeface="Times New Roman"/>
              </a:rPr>
              <a:t>If</a:t>
            </a:r>
            <a:r>
              <a:rPr sz="1200" spc="95" dirty="0">
                <a:latin typeface="Times New Roman"/>
                <a:cs typeface="Times New Roman"/>
              </a:rPr>
              <a:t> </a:t>
            </a:r>
            <a:r>
              <a:rPr sz="1200" dirty="0">
                <a:latin typeface="Times New Roman"/>
                <a:cs typeface="Times New Roman"/>
              </a:rPr>
              <a:t>the</a:t>
            </a:r>
            <a:r>
              <a:rPr sz="1200" spc="85" dirty="0">
                <a:latin typeface="Times New Roman"/>
                <a:cs typeface="Times New Roman"/>
              </a:rPr>
              <a:t> </a:t>
            </a:r>
            <a:r>
              <a:rPr sz="1200" dirty="0">
                <a:latin typeface="Times New Roman"/>
                <a:cs typeface="Times New Roman"/>
              </a:rPr>
              <a:t>data</a:t>
            </a:r>
            <a:r>
              <a:rPr sz="1200" spc="114" dirty="0">
                <a:latin typeface="Times New Roman"/>
                <a:cs typeface="Times New Roman"/>
              </a:rPr>
              <a:t> </a:t>
            </a:r>
            <a:r>
              <a:rPr sz="1200" dirty="0">
                <a:latin typeface="Times New Roman"/>
                <a:cs typeface="Times New Roman"/>
              </a:rPr>
              <a:t>satisfies</a:t>
            </a:r>
            <a:r>
              <a:rPr sz="1200" spc="95" dirty="0">
                <a:latin typeface="Times New Roman"/>
                <a:cs typeface="Times New Roman"/>
              </a:rPr>
              <a:t> </a:t>
            </a:r>
            <a:r>
              <a:rPr sz="1200" dirty="0">
                <a:latin typeface="Times New Roman"/>
                <a:cs typeface="Times New Roman"/>
              </a:rPr>
              <a:t>all</a:t>
            </a:r>
            <a:r>
              <a:rPr sz="1200" spc="95" dirty="0">
                <a:latin typeface="Times New Roman"/>
                <a:cs typeface="Times New Roman"/>
              </a:rPr>
              <a:t> </a:t>
            </a:r>
            <a:r>
              <a:rPr sz="1200" dirty="0">
                <a:latin typeface="Times New Roman"/>
                <a:cs typeface="Times New Roman"/>
              </a:rPr>
              <a:t>the</a:t>
            </a:r>
            <a:r>
              <a:rPr sz="1200" spc="95" dirty="0">
                <a:latin typeface="Times New Roman"/>
                <a:cs typeface="Times New Roman"/>
              </a:rPr>
              <a:t> </a:t>
            </a:r>
            <a:r>
              <a:rPr sz="1200" dirty="0">
                <a:latin typeface="Times New Roman"/>
                <a:cs typeface="Times New Roman"/>
              </a:rPr>
              <a:t>conditions,</a:t>
            </a:r>
            <a:r>
              <a:rPr sz="1200" spc="95" dirty="0">
                <a:latin typeface="Times New Roman"/>
                <a:cs typeface="Times New Roman"/>
              </a:rPr>
              <a:t> </a:t>
            </a:r>
            <a:r>
              <a:rPr sz="1200" dirty="0">
                <a:latin typeface="Times New Roman"/>
                <a:cs typeface="Times New Roman"/>
              </a:rPr>
              <a:t>it</a:t>
            </a:r>
            <a:r>
              <a:rPr sz="1200" spc="95" dirty="0">
                <a:latin typeface="Times New Roman"/>
                <a:cs typeface="Times New Roman"/>
              </a:rPr>
              <a:t> </a:t>
            </a:r>
            <a:r>
              <a:rPr sz="1200" dirty="0">
                <a:latin typeface="Times New Roman"/>
                <a:cs typeface="Times New Roman"/>
              </a:rPr>
              <a:t>is</a:t>
            </a:r>
            <a:r>
              <a:rPr sz="1200" spc="95" dirty="0">
                <a:latin typeface="Times New Roman"/>
                <a:cs typeface="Times New Roman"/>
              </a:rPr>
              <a:t> </a:t>
            </a:r>
            <a:r>
              <a:rPr sz="1200" dirty="0">
                <a:latin typeface="Times New Roman"/>
                <a:cs typeface="Times New Roman"/>
              </a:rPr>
              <a:t>transferred</a:t>
            </a:r>
            <a:r>
              <a:rPr sz="1200" spc="90" dirty="0">
                <a:latin typeface="Times New Roman"/>
                <a:cs typeface="Times New Roman"/>
              </a:rPr>
              <a:t> </a:t>
            </a:r>
            <a:r>
              <a:rPr sz="1200" dirty="0">
                <a:latin typeface="Times New Roman"/>
                <a:cs typeface="Times New Roman"/>
              </a:rPr>
              <a:t>to</a:t>
            </a:r>
            <a:r>
              <a:rPr sz="1200" spc="95" dirty="0">
                <a:latin typeface="Times New Roman"/>
                <a:cs typeface="Times New Roman"/>
              </a:rPr>
              <a:t> </a:t>
            </a:r>
            <a:r>
              <a:rPr sz="1200" dirty="0">
                <a:latin typeface="Times New Roman"/>
                <a:cs typeface="Times New Roman"/>
              </a:rPr>
              <a:t>the</a:t>
            </a:r>
            <a:r>
              <a:rPr sz="1200" spc="100" dirty="0">
                <a:latin typeface="Times New Roman"/>
                <a:cs typeface="Times New Roman"/>
              </a:rPr>
              <a:t> </a:t>
            </a:r>
            <a:r>
              <a:rPr sz="1200" spc="-10" dirty="0">
                <a:latin typeface="Times New Roman"/>
                <a:cs typeface="Times New Roman"/>
              </a:rPr>
              <a:t>appropriate </a:t>
            </a:r>
            <a:r>
              <a:rPr sz="1200" dirty="0">
                <a:latin typeface="Times New Roman"/>
                <a:cs typeface="Times New Roman"/>
              </a:rPr>
              <a:t>tables</a:t>
            </a:r>
            <a:r>
              <a:rPr sz="1200" spc="-40" dirty="0">
                <a:latin typeface="Times New Roman"/>
                <a:cs typeface="Times New Roman"/>
              </a:rPr>
              <a:t> </a:t>
            </a:r>
            <a:r>
              <a:rPr sz="1200" dirty="0">
                <a:latin typeface="Times New Roman"/>
                <a:cs typeface="Times New Roman"/>
              </a:rPr>
              <a:t>in</a:t>
            </a:r>
            <a:r>
              <a:rPr sz="1200" spc="-45"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database.</a:t>
            </a:r>
            <a:r>
              <a:rPr sz="1200" spc="-20"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this</a:t>
            </a:r>
            <a:r>
              <a:rPr sz="1200" spc="-35" dirty="0">
                <a:latin typeface="Times New Roman"/>
                <a:cs typeface="Times New Roman"/>
              </a:rPr>
              <a:t> </a:t>
            </a:r>
            <a:r>
              <a:rPr sz="1200" dirty="0">
                <a:latin typeface="Times New Roman"/>
                <a:cs typeface="Times New Roman"/>
              </a:rPr>
              <a:t>project</a:t>
            </a:r>
            <a:r>
              <a:rPr sz="1200" spc="-4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student</a:t>
            </a:r>
            <a:r>
              <a:rPr sz="1200" spc="-40" dirty="0">
                <a:latin typeface="Times New Roman"/>
                <a:cs typeface="Times New Roman"/>
              </a:rPr>
              <a:t> </a:t>
            </a:r>
            <a:r>
              <a:rPr sz="1200" dirty="0">
                <a:latin typeface="Times New Roman"/>
                <a:cs typeface="Times New Roman"/>
              </a:rPr>
              <a:t>details</a:t>
            </a:r>
            <a:r>
              <a:rPr sz="1200" spc="-35" dirty="0">
                <a:latin typeface="Times New Roman"/>
                <a:cs typeface="Times New Roman"/>
              </a:rPr>
              <a:t> </a:t>
            </a:r>
            <a:r>
              <a:rPr sz="1200" dirty="0">
                <a:latin typeface="Times New Roman"/>
                <a:cs typeface="Times New Roman"/>
              </a:rPr>
              <a:t>are</a:t>
            </a:r>
            <a:r>
              <a:rPr sz="1200" spc="-55" dirty="0">
                <a:latin typeface="Times New Roman"/>
                <a:cs typeface="Times New Roman"/>
              </a:rPr>
              <a:t> </a:t>
            </a:r>
            <a:r>
              <a:rPr sz="1200" dirty="0">
                <a:latin typeface="Times New Roman"/>
                <a:cs typeface="Times New Roman"/>
              </a:rPr>
              <a:t>to</a:t>
            </a:r>
            <a:r>
              <a:rPr sz="1200" spc="-45" dirty="0">
                <a:latin typeface="Times New Roman"/>
                <a:cs typeface="Times New Roman"/>
              </a:rPr>
              <a:t> </a:t>
            </a:r>
            <a:r>
              <a:rPr sz="1200" dirty="0">
                <a:latin typeface="Times New Roman"/>
                <a:cs typeface="Times New Roman"/>
              </a:rPr>
              <a:t>be</a:t>
            </a:r>
            <a:r>
              <a:rPr sz="1200" spc="-55" dirty="0">
                <a:latin typeface="Times New Roman"/>
                <a:cs typeface="Times New Roman"/>
              </a:rPr>
              <a:t> </a:t>
            </a:r>
            <a:r>
              <a:rPr sz="1200" dirty="0">
                <a:latin typeface="Times New Roman"/>
                <a:cs typeface="Times New Roman"/>
              </a:rPr>
              <a:t>entered</a:t>
            </a:r>
            <a:r>
              <a:rPr sz="1200" spc="-20" dirty="0">
                <a:latin typeface="Times New Roman"/>
                <a:cs typeface="Times New Roman"/>
              </a:rPr>
              <a:t> </a:t>
            </a:r>
            <a:r>
              <a:rPr sz="1200" dirty="0">
                <a:latin typeface="Times New Roman"/>
                <a:cs typeface="Times New Roman"/>
              </a:rPr>
              <a:t>at</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time</a:t>
            </a:r>
            <a:r>
              <a:rPr sz="1200" spc="-4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spc="-10" dirty="0">
                <a:latin typeface="Times New Roman"/>
                <a:cs typeface="Times New Roman"/>
              </a:rPr>
              <a:t>registration. </a:t>
            </a:r>
            <a:r>
              <a:rPr sz="1200" dirty="0">
                <a:latin typeface="Times New Roman"/>
                <a:cs typeface="Times New Roman"/>
              </a:rPr>
              <a:t>A</a:t>
            </a:r>
            <a:r>
              <a:rPr sz="1200" spc="-40" dirty="0">
                <a:latin typeface="Times New Roman"/>
                <a:cs typeface="Times New Roman"/>
              </a:rPr>
              <a:t> </a:t>
            </a:r>
            <a:r>
              <a:rPr sz="1200" dirty="0">
                <a:latin typeface="Times New Roman"/>
                <a:cs typeface="Times New Roman"/>
              </a:rPr>
              <a:t>page</a:t>
            </a:r>
            <a:r>
              <a:rPr sz="1200" spc="-4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designed</a:t>
            </a:r>
            <a:r>
              <a:rPr sz="1200" spc="-40" dirty="0">
                <a:latin typeface="Times New Roman"/>
                <a:cs typeface="Times New Roman"/>
              </a:rPr>
              <a:t> </a:t>
            </a:r>
            <a:r>
              <a:rPr sz="1200" dirty="0">
                <a:latin typeface="Times New Roman"/>
                <a:cs typeface="Times New Roman"/>
              </a:rPr>
              <a:t>for</a:t>
            </a:r>
            <a:r>
              <a:rPr sz="1200" spc="-45"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purpose</a:t>
            </a:r>
            <a:r>
              <a:rPr sz="1200" spc="-40" dirty="0">
                <a:latin typeface="Times New Roman"/>
                <a:cs typeface="Times New Roman"/>
              </a:rPr>
              <a:t> </a:t>
            </a:r>
            <a:r>
              <a:rPr sz="1200" dirty="0">
                <a:latin typeface="Times New Roman"/>
                <a:cs typeface="Times New Roman"/>
              </a:rPr>
              <a:t>which</a:t>
            </a:r>
            <a:r>
              <a:rPr sz="1200" spc="-3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user</a:t>
            </a:r>
            <a:r>
              <a:rPr sz="1200" spc="-40" dirty="0">
                <a:latin typeface="Times New Roman"/>
                <a:cs typeface="Times New Roman"/>
              </a:rPr>
              <a:t> </a:t>
            </a:r>
            <a:r>
              <a:rPr sz="1200" dirty="0">
                <a:latin typeface="Times New Roman"/>
                <a:cs typeface="Times New Roman"/>
              </a:rPr>
              <a:t>friendly</a:t>
            </a:r>
            <a:r>
              <a:rPr sz="1200" spc="-35"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easy</a:t>
            </a:r>
            <a:r>
              <a:rPr sz="1200" spc="-3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use.</a:t>
            </a:r>
            <a:r>
              <a:rPr sz="1200" spc="-3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design</a:t>
            </a:r>
            <a:r>
              <a:rPr sz="1200" spc="-3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done</a:t>
            </a:r>
            <a:r>
              <a:rPr sz="1200" spc="-40" dirty="0">
                <a:latin typeface="Times New Roman"/>
                <a:cs typeface="Times New Roman"/>
              </a:rPr>
              <a:t> </a:t>
            </a:r>
            <a:r>
              <a:rPr sz="1200" spc="-20" dirty="0">
                <a:latin typeface="Times New Roman"/>
                <a:cs typeface="Times New Roman"/>
              </a:rPr>
              <a:t>such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users</a:t>
            </a:r>
            <a:r>
              <a:rPr sz="1200" spc="-20" dirty="0">
                <a:latin typeface="Times New Roman"/>
                <a:cs typeface="Times New Roman"/>
              </a:rPr>
              <a:t> </a:t>
            </a:r>
            <a:r>
              <a:rPr sz="1200" dirty="0">
                <a:latin typeface="Times New Roman"/>
                <a:cs typeface="Times New Roman"/>
              </a:rPr>
              <a:t>get</a:t>
            </a:r>
            <a:r>
              <a:rPr sz="1200" spc="-20" dirty="0">
                <a:latin typeface="Times New Roman"/>
                <a:cs typeface="Times New Roman"/>
              </a:rPr>
              <a:t> </a:t>
            </a:r>
            <a:r>
              <a:rPr sz="1200" dirty="0">
                <a:latin typeface="Times New Roman"/>
                <a:cs typeface="Times New Roman"/>
              </a:rPr>
              <a:t>appropriate</a:t>
            </a:r>
            <a:r>
              <a:rPr sz="1200" spc="-15" dirty="0">
                <a:latin typeface="Times New Roman"/>
                <a:cs typeface="Times New Roman"/>
              </a:rPr>
              <a:t> </a:t>
            </a:r>
            <a:r>
              <a:rPr sz="1200" dirty="0">
                <a:latin typeface="Times New Roman"/>
                <a:cs typeface="Times New Roman"/>
              </a:rPr>
              <a:t>messages</a:t>
            </a:r>
            <a:r>
              <a:rPr sz="1200" spc="-20" dirty="0">
                <a:latin typeface="Times New Roman"/>
                <a:cs typeface="Times New Roman"/>
              </a:rPr>
              <a:t> </a:t>
            </a:r>
            <a:r>
              <a:rPr sz="1200" dirty="0">
                <a:latin typeface="Times New Roman"/>
                <a:cs typeface="Times New Roman"/>
              </a:rPr>
              <a:t>when</a:t>
            </a:r>
            <a:r>
              <a:rPr sz="1200" spc="-10" dirty="0">
                <a:latin typeface="Times New Roman"/>
                <a:cs typeface="Times New Roman"/>
              </a:rPr>
              <a:t> </a:t>
            </a:r>
            <a:r>
              <a:rPr sz="1200" dirty="0">
                <a:latin typeface="Times New Roman"/>
                <a:cs typeface="Times New Roman"/>
              </a:rPr>
              <a:t>exceptions</a:t>
            </a:r>
            <a:r>
              <a:rPr sz="1200" spc="-15" dirty="0">
                <a:latin typeface="Times New Roman"/>
                <a:cs typeface="Times New Roman"/>
              </a:rPr>
              <a:t> </a:t>
            </a:r>
            <a:r>
              <a:rPr sz="1200" spc="-10" dirty="0">
                <a:latin typeface="Times New Roman"/>
                <a:cs typeface="Times New Roman"/>
              </a:rPr>
              <a:t>occur.</a:t>
            </a:r>
            <a:endParaRPr sz="1200" dirty="0">
              <a:latin typeface="Times New Roman"/>
              <a:cs typeface="Times New Roman"/>
            </a:endParaRPr>
          </a:p>
          <a:p>
            <a:pPr>
              <a:lnSpc>
                <a:spcPct val="100000"/>
              </a:lnSpc>
              <a:spcBef>
                <a:spcPts val="25"/>
              </a:spcBef>
            </a:pPr>
            <a:endParaRPr sz="1300" dirty="0">
              <a:latin typeface="Times New Roman"/>
              <a:cs typeface="Times New Roman"/>
            </a:endParaRPr>
          </a:p>
          <a:p>
            <a:pPr marL="394970" lvl="2" indent="-382905">
              <a:lnSpc>
                <a:spcPct val="100000"/>
              </a:lnSpc>
              <a:spcBef>
                <a:spcPts val="5"/>
              </a:spcBef>
              <a:buAutoNum type="arabicPeriod" startAt="2"/>
              <a:tabLst>
                <a:tab pos="395605" algn="l"/>
              </a:tabLst>
            </a:pPr>
            <a:r>
              <a:rPr sz="1200" b="1" dirty="0">
                <a:latin typeface="Times New Roman"/>
                <a:cs typeface="Times New Roman"/>
              </a:rPr>
              <a:t>OUTPUT</a:t>
            </a:r>
            <a:r>
              <a:rPr sz="1200" b="1" spc="-25" dirty="0">
                <a:latin typeface="Times New Roman"/>
                <a:cs typeface="Times New Roman"/>
              </a:rPr>
              <a:t> </a:t>
            </a:r>
            <a:r>
              <a:rPr sz="1200" b="1" spc="-10" dirty="0">
                <a:latin typeface="Times New Roman"/>
                <a:cs typeface="Times New Roman"/>
              </a:rPr>
              <a:t>DESIGN:</a:t>
            </a:r>
            <a:endParaRPr sz="1200" dirty="0">
              <a:latin typeface="Times New Roman"/>
              <a:cs typeface="Times New Roman"/>
            </a:endParaRPr>
          </a:p>
          <a:p>
            <a:pPr>
              <a:lnSpc>
                <a:spcPct val="100000"/>
              </a:lnSpc>
              <a:spcBef>
                <a:spcPts val="50"/>
              </a:spcBef>
            </a:pPr>
            <a:endParaRPr sz="1100" dirty="0">
              <a:latin typeface="Times New Roman"/>
              <a:cs typeface="Times New Roman"/>
            </a:endParaRPr>
          </a:p>
          <a:p>
            <a:pPr marL="13970" algn="just">
              <a:lnSpc>
                <a:spcPct val="100000"/>
              </a:lnSpc>
              <a:spcBef>
                <a:spcPts val="5"/>
              </a:spcBef>
            </a:pPr>
            <a:r>
              <a:rPr sz="1200" dirty="0">
                <a:latin typeface="Times New Roman"/>
                <a:cs typeface="Times New Roman"/>
              </a:rPr>
              <a:t>Computer</a:t>
            </a:r>
            <a:r>
              <a:rPr sz="1200" spc="-10" dirty="0">
                <a:latin typeface="Times New Roman"/>
                <a:cs typeface="Times New Roman"/>
              </a:rPr>
              <a:t> </a:t>
            </a:r>
            <a:r>
              <a:rPr sz="1200" dirty="0">
                <a:latin typeface="Times New Roman"/>
                <a:cs typeface="Times New Roman"/>
              </a:rPr>
              <a:t>output</a:t>
            </a:r>
            <a:r>
              <a:rPr sz="1200" spc="-1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most</a:t>
            </a:r>
            <a:r>
              <a:rPr sz="1200" spc="-5" dirty="0">
                <a:latin typeface="Times New Roman"/>
                <a:cs typeface="Times New Roman"/>
              </a:rPr>
              <a:t> </a:t>
            </a:r>
            <a:r>
              <a:rPr sz="1200" dirty="0">
                <a:latin typeface="Times New Roman"/>
                <a:cs typeface="Times New Roman"/>
              </a:rPr>
              <a:t>important</a:t>
            </a:r>
            <a:r>
              <a:rPr sz="1200" spc="-1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direct</a:t>
            </a:r>
            <a:r>
              <a:rPr sz="1200" spc="-10" dirty="0">
                <a:latin typeface="Times New Roman"/>
                <a:cs typeface="Times New Roman"/>
              </a:rPr>
              <a:t> </a:t>
            </a:r>
            <a:r>
              <a:rPr sz="1200" dirty="0">
                <a:latin typeface="Times New Roman"/>
                <a:cs typeface="Times New Roman"/>
              </a:rPr>
              <a:t>source</a:t>
            </a:r>
            <a:r>
              <a:rPr sz="1200" spc="-1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information</a:t>
            </a:r>
            <a:r>
              <a:rPr sz="1200" spc="-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user.</a:t>
            </a:r>
            <a:r>
              <a:rPr sz="1200" spc="-15" dirty="0">
                <a:latin typeface="Times New Roman"/>
                <a:cs typeface="Times New Roman"/>
              </a:rPr>
              <a:t> </a:t>
            </a:r>
            <a:r>
              <a:rPr sz="1200" dirty="0">
                <a:latin typeface="Times New Roman"/>
                <a:cs typeface="Times New Roman"/>
              </a:rPr>
              <a:t>Output</a:t>
            </a:r>
            <a:r>
              <a:rPr sz="1200" spc="-5" dirty="0">
                <a:latin typeface="Times New Roman"/>
                <a:cs typeface="Times New Roman"/>
              </a:rPr>
              <a:t> </a:t>
            </a:r>
            <a:r>
              <a:rPr sz="1200" spc="-10" dirty="0">
                <a:latin typeface="Times New Roman"/>
                <a:cs typeface="Times New Roman"/>
              </a:rPr>
              <a:t>design</a:t>
            </a:r>
            <a:r>
              <a:rPr lang="en-IN" sz="1200" spc="-10" dirty="0">
                <a:latin typeface="Times New Roman"/>
                <a:cs typeface="Times New Roman"/>
              </a:rPr>
              <a:t> </a:t>
            </a:r>
          </a:p>
          <a:p>
            <a:pPr marL="13970" algn="just">
              <a:spcBef>
                <a:spcPts val="5"/>
              </a:spcBef>
            </a:pPr>
            <a:r>
              <a:rPr lang="en-US" sz="1200" dirty="0">
                <a:latin typeface="Times New Roman"/>
                <a:cs typeface="Times New Roman"/>
              </a:rPr>
              <a:t>is</a:t>
            </a:r>
            <a:r>
              <a:rPr lang="en-US" sz="1200" spc="210" dirty="0">
                <a:latin typeface="Times New Roman"/>
                <a:cs typeface="Times New Roman"/>
              </a:rPr>
              <a:t> </a:t>
            </a:r>
            <a:r>
              <a:rPr lang="en-US" sz="1200" dirty="0">
                <a:latin typeface="Times New Roman"/>
                <a:cs typeface="Times New Roman"/>
              </a:rPr>
              <a:t>a</a:t>
            </a:r>
            <a:r>
              <a:rPr lang="en-US" sz="1200" spc="204" dirty="0">
                <a:latin typeface="Times New Roman"/>
                <a:cs typeface="Times New Roman"/>
              </a:rPr>
              <a:t> </a:t>
            </a:r>
            <a:r>
              <a:rPr lang="en-US" sz="1200" dirty="0">
                <a:latin typeface="Times New Roman"/>
                <a:cs typeface="Times New Roman"/>
              </a:rPr>
              <a:t>very</a:t>
            </a:r>
            <a:r>
              <a:rPr lang="en-US" sz="1200" spc="204" dirty="0">
                <a:latin typeface="Times New Roman"/>
                <a:cs typeface="Times New Roman"/>
              </a:rPr>
              <a:t> </a:t>
            </a:r>
            <a:r>
              <a:rPr lang="en-US" sz="1200" dirty="0">
                <a:latin typeface="Times New Roman"/>
                <a:cs typeface="Times New Roman"/>
              </a:rPr>
              <a:t>important</a:t>
            </a:r>
            <a:r>
              <a:rPr lang="en-US" sz="1200" spc="215" dirty="0">
                <a:latin typeface="Times New Roman"/>
                <a:cs typeface="Times New Roman"/>
              </a:rPr>
              <a:t> </a:t>
            </a:r>
            <a:r>
              <a:rPr lang="en-US" sz="1200" dirty="0">
                <a:latin typeface="Times New Roman"/>
                <a:cs typeface="Times New Roman"/>
              </a:rPr>
              <a:t>phase</a:t>
            </a:r>
            <a:r>
              <a:rPr lang="en-US" sz="1200" spc="204" dirty="0">
                <a:latin typeface="Times New Roman"/>
                <a:cs typeface="Times New Roman"/>
              </a:rPr>
              <a:t> </a:t>
            </a:r>
            <a:r>
              <a:rPr lang="en-US" sz="1200" dirty="0">
                <a:latin typeface="Times New Roman"/>
                <a:cs typeface="Times New Roman"/>
              </a:rPr>
              <a:t>since</a:t>
            </a:r>
            <a:r>
              <a:rPr lang="en-US" sz="1200" spc="200" dirty="0">
                <a:latin typeface="Times New Roman"/>
                <a:cs typeface="Times New Roman"/>
              </a:rPr>
              <a:t> </a:t>
            </a:r>
            <a:r>
              <a:rPr lang="en-US" sz="1200" dirty="0">
                <a:latin typeface="Times New Roman"/>
                <a:cs typeface="Times New Roman"/>
              </a:rPr>
              <a:t>the</a:t>
            </a:r>
            <a:r>
              <a:rPr lang="en-US" sz="1200" spc="204" dirty="0">
                <a:latin typeface="Times New Roman"/>
                <a:cs typeface="Times New Roman"/>
              </a:rPr>
              <a:t> </a:t>
            </a:r>
            <a:r>
              <a:rPr lang="en-US" sz="1200" dirty="0">
                <a:latin typeface="Times New Roman"/>
                <a:cs typeface="Times New Roman"/>
              </a:rPr>
              <a:t>output</a:t>
            </a:r>
            <a:r>
              <a:rPr lang="en-US" sz="1200" spc="215" dirty="0">
                <a:latin typeface="Times New Roman"/>
                <a:cs typeface="Times New Roman"/>
              </a:rPr>
              <a:t> </a:t>
            </a:r>
            <a:r>
              <a:rPr lang="en-US" sz="1200" dirty="0">
                <a:latin typeface="Times New Roman"/>
                <a:cs typeface="Times New Roman"/>
              </a:rPr>
              <a:t>needs</a:t>
            </a:r>
            <a:r>
              <a:rPr lang="en-US" sz="1200" spc="210" dirty="0">
                <a:latin typeface="Times New Roman"/>
                <a:cs typeface="Times New Roman"/>
              </a:rPr>
              <a:t> </a:t>
            </a:r>
            <a:r>
              <a:rPr lang="en-US" sz="1200" dirty="0">
                <a:latin typeface="Times New Roman"/>
                <a:cs typeface="Times New Roman"/>
              </a:rPr>
              <a:t>to</a:t>
            </a:r>
            <a:r>
              <a:rPr lang="en-US" sz="1200" spc="210" dirty="0">
                <a:latin typeface="Times New Roman"/>
                <a:cs typeface="Times New Roman"/>
              </a:rPr>
              <a:t> </a:t>
            </a:r>
            <a:r>
              <a:rPr lang="en-US" sz="1200" dirty="0">
                <a:latin typeface="Times New Roman"/>
                <a:cs typeface="Times New Roman"/>
              </a:rPr>
              <a:t>be</a:t>
            </a:r>
            <a:r>
              <a:rPr lang="en-US" sz="1200" spc="204" dirty="0">
                <a:latin typeface="Times New Roman"/>
                <a:cs typeface="Times New Roman"/>
              </a:rPr>
              <a:t> </a:t>
            </a:r>
            <a:r>
              <a:rPr lang="en-US" sz="1200" dirty="0">
                <a:latin typeface="Times New Roman"/>
                <a:cs typeface="Times New Roman"/>
              </a:rPr>
              <a:t>in</a:t>
            </a:r>
            <a:r>
              <a:rPr lang="en-US" sz="1200" spc="215" dirty="0">
                <a:latin typeface="Times New Roman"/>
                <a:cs typeface="Times New Roman"/>
              </a:rPr>
              <a:t> </a:t>
            </a:r>
            <a:r>
              <a:rPr lang="en-US" sz="1200" dirty="0">
                <a:latin typeface="Times New Roman"/>
                <a:cs typeface="Times New Roman"/>
              </a:rPr>
              <a:t>an</a:t>
            </a:r>
            <a:r>
              <a:rPr lang="en-US" sz="1200" spc="204" dirty="0">
                <a:latin typeface="Times New Roman"/>
                <a:cs typeface="Times New Roman"/>
              </a:rPr>
              <a:t> </a:t>
            </a:r>
            <a:r>
              <a:rPr lang="en-US" sz="1200" dirty="0">
                <a:latin typeface="Times New Roman"/>
                <a:cs typeface="Times New Roman"/>
              </a:rPr>
              <a:t>efficient</a:t>
            </a:r>
            <a:r>
              <a:rPr lang="en-US" sz="1200" spc="220" dirty="0">
                <a:latin typeface="Times New Roman"/>
                <a:cs typeface="Times New Roman"/>
              </a:rPr>
              <a:t> </a:t>
            </a:r>
            <a:r>
              <a:rPr lang="en-US" sz="1200" dirty="0">
                <a:latin typeface="Times New Roman"/>
                <a:cs typeface="Times New Roman"/>
              </a:rPr>
              <a:t>manner.</a:t>
            </a:r>
            <a:r>
              <a:rPr lang="en-US" sz="1200" spc="210" dirty="0">
                <a:latin typeface="Times New Roman"/>
                <a:cs typeface="Times New Roman"/>
              </a:rPr>
              <a:t> </a:t>
            </a:r>
            <a:r>
              <a:rPr lang="en-US" sz="1200" dirty="0">
                <a:latin typeface="Times New Roman"/>
                <a:cs typeface="Times New Roman"/>
              </a:rPr>
              <a:t>Efficient</a:t>
            </a:r>
            <a:r>
              <a:rPr lang="en-US" sz="1200" spc="210" dirty="0">
                <a:latin typeface="Times New Roman"/>
                <a:cs typeface="Times New Roman"/>
              </a:rPr>
              <a:t> </a:t>
            </a:r>
            <a:r>
              <a:rPr lang="en-US" sz="1200" spc="-25" dirty="0">
                <a:latin typeface="Times New Roman"/>
                <a:cs typeface="Times New Roman"/>
              </a:rPr>
              <a:t>and </a:t>
            </a:r>
            <a:r>
              <a:rPr lang="en-US" sz="1200" dirty="0">
                <a:latin typeface="Times New Roman"/>
                <a:cs typeface="Times New Roman"/>
              </a:rPr>
              <a:t>intelligible</a:t>
            </a:r>
            <a:r>
              <a:rPr lang="en-US" sz="1200" spc="114" dirty="0">
                <a:latin typeface="Times New Roman"/>
                <a:cs typeface="Times New Roman"/>
              </a:rPr>
              <a:t> </a:t>
            </a:r>
            <a:r>
              <a:rPr lang="en-US" sz="1200" dirty="0">
                <a:latin typeface="Times New Roman"/>
                <a:cs typeface="Times New Roman"/>
              </a:rPr>
              <a:t>output</a:t>
            </a:r>
            <a:r>
              <a:rPr lang="en-US" sz="1200" spc="125" dirty="0">
                <a:latin typeface="Times New Roman"/>
                <a:cs typeface="Times New Roman"/>
              </a:rPr>
              <a:t> </a:t>
            </a:r>
            <a:r>
              <a:rPr lang="en-US" sz="1200" dirty="0">
                <a:latin typeface="Times New Roman"/>
                <a:cs typeface="Times New Roman"/>
              </a:rPr>
              <a:t>design</a:t>
            </a:r>
            <a:r>
              <a:rPr lang="en-US" sz="1200" spc="125" dirty="0">
                <a:latin typeface="Times New Roman"/>
                <a:cs typeface="Times New Roman"/>
              </a:rPr>
              <a:t> </a:t>
            </a:r>
            <a:r>
              <a:rPr lang="en-US" sz="1200" dirty="0">
                <a:latin typeface="Times New Roman"/>
                <a:cs typeface="Times New Roman"/>
              </a:rPr>
              <a:t>improves</a:t>
            </a:r>
            <a:r>
              <a:rPr lang="en-US" sz="1200" spc="125" dirty="0">
                <a:latin typeface="Times New Roman"/>
                <a:cs typeface="Times New Roman"/>
              </a:rPr>
              <a:t> </a:t>
            </a:r>
            <a:r>
              <a:rPr lang="en-US" sz="1200" dirty="0">
                <a:latin typeface="Times New Roman"/>
                <a:cs typeface="Times New Roman"/>
              </a:rPr>
              <a:t>the</a:t>
            </a:r>
            <a:r>
              <a:rPr lang="en-US" sz="1200" spc="130" dirty="0">
                <a:latin typeface="Times New Roman"/>
                <a:cs typeface="Times New Roman"/>
              </a:rPr>
              <a:t> </a:t>
            </a:r>
            <a:r>
              <a:rPr lang="en-US" sz="1200" dirty="0">
                <a:latin typeface="Times New Roman"/>
                <a:cs typeface="Times New Roman"/>
              </a:rPr>
              <a:t>system</a:t>
            </a:r>
            <a:r>
              <a:rPr lang="en-US" sz="1200" spc="120" dirty="0">
                <a:latin typeface="Times New Roman"/>
                <a:cs typeface="Times New Roman"/>
              </a:rPr>
              <a:t> </a:t>
            </a:r>
            <a:r>
              <a:rPr lang="en-US" sz="1200" dirty="0">
                <a:latin typeface="Times New Roman"/>
                <a:cs typeface="Times New Roman"/>
              </a:rPr>
              <a:t>relationship</a:t>
            </a:r>
            <a:r>
              <a:rPr lang="en-US" sz="1200" spc="125" dirty="0">
                <a:latin typeface="Times New Roman"/>
                <a:cs typeface="Times New Roman"/>
              </a:rPr>
              <a:t> </a:t>
            </a:r>
            <a:r>
              <a:rPr lang="en-US" sz="1200" dirty="0">
                <a:latin typeface="Times New Roman"/>
                <a:cs typeface="Times New Roman"/>
              </a:rPr>
              <a:t>with</a:t>
            </a:r>
            <a:r>
              <a:rPr lang="en-US" sz="1200" spc="125" dirty="0">
                <a:latin typeface="Times New Roman"/>
                <a:cs typeface="Times New Roman"/>
              </a:rPr>
              <a:t> </a:t>
            </a:r>
            <a:r>
              <a:rPr lang="en-US" sz="1200" dirty="0">
                <a:latin typeface="Times New Roman"/>
                <a:cs typeface="Times New Roman"/>
              </a:rPr>
              <a:t>the</a:t>
            </a:r>
            <a:r>
              <a:rPr lang="en-US" sz="1200" spc="120" dirty="0">
                <a:latin typeface="Times New Roman"/>
                <a:cs typeface="Times New Roman"/>
              </a:rPr>
              <a:t> </a:t>
            </a:r>
            <a:r>
              <a:rPr lang="en-US" sz="1200" dirty="0">
                <a:latin typeface="Times New Roman"/>
                <a:cs typeface="Times New Roman"/>
              </a:rPr>
              <a:t>user</a:t>
            </a:r>
            <a:r>
              <a:rPr lang="en-US" sz="1200" spc="130" dirty="0">
                <a:latin typeface="Times New Roman"/>
                <a:cs typeface="Times New Roman"/>
              </a:rPr>
              <a:t> </a:t>
            </a:r>
            <a:r>
              <a:rPr lang="en-US" sz="1200" dirty="0">
                <a:latin typeface="Times New Roman"/>
                <a:cs typeface="Times New Roman"/>
              </a:rPr>
              <a:t>and</a:t>
            </a:r>
            <a:r>
              <a:rPr lang="en-US" sz="1200" spc="120" dirty="0">
                <a:latin typeface="Times New Roman"/>
                <a:cs typeface="Times New Roman"/>
              </a:rPr>
              <a:t> </a:t>
            </a:r>
            <a:r>
              <a:rPr lang="en-US" sz="1200" dirty="0">
                <a:latin typeface="Times New Roman"/>
                <a:cs typeface="Times New Roman"/>
              </a:rPr>
              <a:t>helps</a:t>
            </a:r>
            <a:r>
              <a:rPr lang="en-US" sz="1200" spc="125" dirty="0">
                <a:latin typeface="Times New Roman"/>
                <a:cs typeface="Times New Roman"/>
              </a:rPr>
              <a:t> </a:t>
            </a:r>
            <a:r>
              <a:rPr lang="en-US" sz="1200" dirty="0">
                <a:latin typeface="Times New Roman"/>
                <a:cs typeface="Times New Roman"/>
              </a:rPr>
              <a:t>in</a:t>
            </a:r>
            <a:r>
              <a:rPr lang="en-US" sz="1200" spc="135" dirty="0">
                <a:latin typeface="Times New Roman"/>
                <a:cs typeface="Times New Roman"/>
              </a:rPr>
              <a:t> </a:t>
            </a:r>
            <a:r>
              <a:rPr lang="en-US" sz="1200" spc="-10" dirty="0">
                <a:latin typeface="Times New Roman"/>
                <a:cs typeface="Times New Roman"/>
              </a:rPr>
              <a:t>decision </a:t>
            </a:r>
            <a:r>
              <a:rPr lang="en-US" sz="1200" dirty="0">
                <a:latin typeface="Times New Roman"/>
                <a:cs typeface="Times New Roman"/>
              </a:rPr>
              <a:t>making.</a:t>
            </a:r>
            <a:r>
              <a:rPr lang="en-US" sz="1200" spc="-40" dirty="0">
                <a:latin typeface="Times New Roman"/>
                <a:cs typeface="Times New Roman"/>
              </a:rPr>
              <a:t> </a:t>
            </a:r>
            <a:r>
              <a:rPr lang="en-US" sz="1200" dirty="0">
                <a:latin typeface="Times New Roman"/>
                <a:cs typeface="Times New Roman"/>
              </a:rPr>
              <a:t>Allowing</a:t>
            </a:r>
            <a:r>
              <a:rPr lang="en-US" sz="1200" spc="-5" dirty="0">
                <a:latin typeface="Times New Roman"/>
                <a:cs typeface="Times New Roman"/>
              </a:rPr>
              <a:t> </a:t>
            </a:r>
            <a:r>
              <a:rPr lang="en-US" sz="1200" dirty="0">
                <a:latin typeface="Times New Roman"/>
                <a:cs typeface="Times New Roman"/>
              </a:rPr>
              <a:t>the</a:t>
            </a:r>
            <a:r>
              <a:rPr lang="en-US" sz="1200" spc="-10" dirty="0">
                <a:latin typeface="Times New Roman"/>
                <a:cs typeface="Times New Roman"/>
              </a:rPr>
              <a:t> </a:t>
            </a:r>
            <a:r>
              <a:rPr lang="en-US" sz="1200" dirty="0">
                <a:latin typeface="Times New Roman"/>
                <a:cs typeface="Times New Roman"/>
              </a:rPr>
              <a:t>user</a:t>
            </a:r>
            <a:r>
              <a:rPr lang="en-US" sz="1200" spc="-5" dirty="0">
                <a:latin typeface="Times New Roman"/>
                <a:cs typeface="Times New Roman"/>
              </a:rPr>
              <a:t> </a:t>
            </a:r>
            <a:r>
              <a:rPr lang="en-US" sz="1200" dirty="0">
                <a:latin typeface="Times New Roman"/>
                <a:cs typeface="Times New Roman"/>
              </a:rPr>
              <a:t>to</a:t>
            </a:r>
            <a:r>
              <a:rPr lang="en-US" sz="1200" spc="-10" dirty="0">
                <a:latin typeface="Times New Roman"/>
                <a:cs typeface="Times New Roman"/>
              </a:rPr>
              <a:t> </a:t>
            </a:r>
            <a:r>
              <a:rPr lang="en-US" sz="1200" dirty="0">
                <a:latin typeface="Times New Roman"/>
                <a:cs typeface="Times New Roman"/>
              </a:rPr>
              <a:t>view</a:t>
            </a:r>
            <a:r>
              <a:rPr lang="en-US" sz="1200" spc="-5" dirty="0">
                <a:latin typeface="Times New Roman"/>
                <a:cs typeface="Times New Roman"/>
              </a:rPr>
              <a:t> </a:t>
            </a:r>
            <a:r>
              <a:rPr lang="en-US" sz="1200" dirty="0">
                <a:latin typeface="Times New Roman"/>
                <a:cs typeface="Times New Roman"/>
              </a:rPr>
              <a:t>the sample screen</a:t>
            </a:r>
            <a:r>
              <a:rPr lang="en-US" sz="1200" spc="-15" dirty="0">
                <a:latin typeface="Times New Roman"/>
                <a:cs typeface="Times New Roman"/>
              </a:rPr>
              <a:t> </a:t>
            </a:r>
            <a:r>
              <a:rPr lang="en-US" sz="1200" dirty="0">
                <a:latin typeface="Times New Roman"/>
                <a:cs typeface="Times New Roman"/>
              </a:rPr>
              <a:t>is</a:t>
            </a:r>
            <a:r>
              <a:rPr lang="en-US" sz="1200" spc="-5" dirty="0">
                <a:latin typeface="Times New Roman"/>
                <a:cs typeface="Times New Roman"/>
              </a:rPr>
              <a:t> </a:t>
            </a:r>
            <a:r>
              <a:rPr lang="en-US" sz="1200" dirty="0">
                <a:latin typeface="Times New Roman"/>
                <a:cs typeface="Times New Roman"/>
              </a:rPr>
              <a:t>important</a:t>
            </a:r>
            <a:r>
              <a:rPr lang="en-US" sz="1200" spc="5" dirty="0">
                <a:latin typeface="Times New Roman"/>
                <a:cs typeface="Times New Roman"/>
              </a:rPr>
              <a:t> </a:t>
            </a:r>
            <a:r>
              <a:rPr lang="en-US" sz="1200" dirty="0">
                <a:latin typeface="Times New Roman"/>
                <a:cs typeface="Times New Roman"/>
              </a:rPr>
              <a:t>because</a:t>
            </a:r>
            <a:r>
              <a:rPr lang="en-US" sz="1200" spc="5" dirty="0">
                <a:latin typeface="Times New Roman"/>
                <a:cs typeface="Times New Roman"/>
              </a:rPr>
              <a:t> </a:t>
            </a:r>
            <a:r>
              <a:rPr lang="en-US" sz="1200" dirty="0">
                <a:latin typeface="Times New Roman"/>
                <a:cs typeface="Times New Roman"/>
              </a:rPr>
              <a:t>the</a:t>
            </a:r>
            <a:r>
              <a:rPr lang="en-US" sz="1200" spc="15" dirty="0">
                <a:latin typeface="Times New Roman"/>
                <a:cs typeface="Times New Roman"/>
              </a:rPr>
              <a:t> </a:t>
            </a:r>
            <a:r>
              <a:rPr lang="en-US" sz="1200" dirty="0">
                <a:latin typeface="Times New Roman"/>
                <a:cs typeface="Times New Roman"/>
              </a:rPr>
              <a:t>user is</a:t>
            </a:r>
            <a:r>
              <a:rPr lang="en-US" sz="1200" spc="-5" dirty="0">
                <a:latin typeface="Times New Roman"/>
                <a:cs typeface="Times New Roman"/>
              </a:rPr>
              <a:t> </a:t>
            </a:r>
            <a:r>
              <a:rPr lang="en-US" sz="1200" spc="-10" dirty="0">
                <a:latin typeface="Times New Roman"/>
                <a:cs typeface="Times New Roman"/>
              </a:rPr>
              <a:t>the</a:t>
            </a:r>
            <a:r>
              <a:rPr lang="en-US" sz="1200" spc="-65" dirty="0">
                <a:latin typeface="Times New Roman"/>
                <a:cs typeface="Times New Roman"/>
              </a:rPr>
              <a:t> </a:t>
            </a:r>
            <a:r>
              <a:rPr lang="en-US" sz="1200" spc="-10" dirty="0">
                <a:latin typeface="Times New Roman"/>
                <a:cs typeface="Times New Roman"/>
              </a:rPr>
              <a:t>ultimate </a:t>
            </a:r>
            <a:r>
              <a:rPr lang="en-US" sz="1200" dirty="0">
                <a:latin typeface="Times New Roman"/>
                <a:cs typeface="Times New Roman"/>
              </a:rPr>
              <a:t>judge</a:t>
            </a:r>
            <a:r>
              <a:rPr lang="en-US" sz="1200" spc="-10" dirty="0">
                <a:latin typeface="Times New Roman"/>
                <a:cs typeface="Times New Roman"/>
              </a:rPr>
              <a:t> </a:t>
            </a:r>
            <a:r>
              <a:rPr lang="en-US" sz="1200" dirty="0">
                <a:latin typeface="Times New Roman"/>
                <a:cs typeface="Times New Roman"/>
              </a:rPr>
              <a:t>of</a:t>
            </a:r>
            <a:r>
              <a:rPr lang="en-US" sz="1200" spc="-15" dirty="0">
                <a:latin typeface="Times New Roman"/>
                <a:cs typeface="Times New Roman"/>
              </a:rPr>
              <a:t> </a:t>
            </a:r>
            <a:r>
              <a:rPr lang="en-US" sz="1200" dirty="0">
                <a:latin typeface="Times New Roman"/>
                <a:cs typeface="Times New Roman"/>
              </a:rPr>
              <a:t>the</a:t>
            </a:r>
            <a:r>
              <a:rPr lang="en-US" sz="1200" spc="-5" dirty="0">
                <a:latin typeface="Times New Roman"/>
                <a:cs typeface="Times New Roman"/>
              </a:rPr>
              <a:t> </a:t>
            </a:r>
            <a:r>
              <a:rPr lang="en-US" sz="1200" dirty="0">
                <a:latin typeface="Times New Roman"/>
                <a:cs typeface="Times New Roman"/>
              </a:rPr>
              <a:t>quality</a:t>
            </a:r>
            <a:r>
              <a:rPr lang="en-US" sz="1200" spc="-5" dirty="0">
                <a:latin typeface="Times New Roman"/>
                <a:cs typeface="Times New Roman"/>
              </a:rPr>
              <a:t> </a:t>
            </a:r>
            <a:r>
              <a:rPr lang="en-US" sz="1200" dirty="0">
                <a:latin typeface="Times New Roman"/>
                <a:cs typeface="Times New Roman"/>
              </a:rPr>
              <a:t>of</a:t>
            </a:r>
            <a:r>
              <a:rPr lang="en-US" sz="1200" spc="-5" dirty="0">
                <a:latin typeface="Times New Roman"/>
                <a:cs typeface="Times New Roman"/>
              </a:rPr>
              <a:t> </a:t>
            </a:r>
            <a:r>
              <a:rPr lang="en-US" sz="1200" dirty="0">
                <a:latin typeface="Times New Roman"/>
                <a:cs typeface="Times New Roman"/>
              </a:rPr>
              <a:t>output.</a:t>
            </a:r>
            <a:r>
              <a:rPr lang="en-US" sz="1200" spc="-10" dirty="0">
                <a:latin typeface="Times New Roman"/>
                <a:cs typeface="Times New Roman"/>
              </a:rPr>
              <a:t> </a:t>
            </a:r>
            <a:r>
              <a:rPr lang="en-US" sz="1200" dirty="0">
                <a:latin typeface="Times New Roman"/>
                <a:cs typeface="Times New Roman"/>
              </a:rPr>
              <a:t>The</a:t>
            </a:r>
            <a:r>
              <a:rPr lang="en-US" sz="1200" spc="-15" dirty="0">
                <a:latin typeface="Times New Roman"/>
                <a:cs typeface="Times New Roman"/>
              </a:rPr>
              <a:t> </a:t>
            </a:r>
            <a:r>
              <a:rPr lang="en-US" sz="1200" dirty="0">
                <a:latin typeface="Times New Roman"/>
                <a:cs typeface="Times New Roman"/>
              </a:rPr>
              <a:t>output</a:t>
            </a:r>
            <a:r>
              <a:rPr lang="en-US" sz="1200" spc="-5" dirty="0">
                <a:latin typeface="Times New Roman"/>
                <a:cs typeface="Times New Roman"/>
              </a:rPr>
              <a:t> </a:t>
            </a:r>
            <a:r>
              <a:rPr lang="en-US" sz="1200" dirty="0">
                <a:latin typeface="Times New Roman"/>
                <a:cs typeface="Times New Roman"/>
              </a:rPr>
              <a:t>module</a:t>
            </a:r>
            <a:r>
              <a:rPr lang="en-US" sz="1200" spc="-10" dirty="0">
                <a:latin typeface="Times New Roman"/>
                <a:cs typeface="Times New Roman"/>
              </a:rPr>
              <a:t> </a:t>
            </a:r>
            <a:r>
              <a:rPr lang="en-US" sz="1200" dirty="0">
                <a:latin typeface="Times New Roman"/>
                <a:cs typeface="Times New Roman"/>
              </a:rPr>
              <a:t>of</a:t>
            </a:r>
            <a:r>
              <a:rPr lang="en-US" sz="1200" spc="-5" dirty="0">
                <a:latin typeface="Times New Roman"/>
                <a:cs typeface="Times New Roman"/>
              </a:rPr>
              <a:t> </a:t>
            </a:r>
            <a:r>
              <a:rPr lang="en-US" sz="1200" dirty="0">
                <a:latin typeface="Times New Roman"/>
                <a:cs typeface="Times New Roman"/>
              </a:rPr>
              <a:t>this</a:t>
            </a:r>
            <a:r>
              <a:rPr lang="en-US" sz="1200" spc="-5" dirty="0">
                <a:latin typeface="Times New Roman"/>
                <a:cs typeface="Times New Roman"/>
              </a:rPr>
              <a:t> </a:t>
            </a:r>
            <a:r>
              <a:rPr lang="en-US" sz="1200" dirty="0">
                <a:latin typeface="Times New Roman"/>
                <a:cs typeface="Times New Roman"/>
              </a:rPr>
              <a:t>system</a:t>
            </a:r>
            <a:r>
              <a:rPr lang="en-US" sz="1200" spc="-10" dirty="0">
                <a:latin typeface="Times New Roman"/>
                <a:cs typeface="Times New Roman"/>
              </a:rPr>
              <a:t> </a:t>
            </a:r>
            <a:r>
              <a:rPr lang="en-US" sz="1200" dirty="0">
                <a:latin typeface="Times New Roman"/>
                <a:cs typeface="Times New Roman"/>
              </a:rPr>
              <a:t>is</a:t>
            </a:r>
            <a:r>
              <a:rPr lang="en-US" sz="1200" spc="-10" dirty="0">
                <a:latin typeface="Times New Roman"/>
                <a:cs typeface="Times New Roman"/>
              </a:rPr>
              <a:t> </a:t>
            </a:r>
            <a:r>
              <a:rPr lang="en-US" sz="1200" dirty="0">
                <a:latin typeface="Times New Roman"/>
                <a:cs typeface="Times New Roman"/>
              </a:rPr>
              <a:t>the</a:t>
            </a:r>
            <a:r>
              <a:rPr lang="en-US" sz="1200" spc="-5" dirty="0">
                <a:latin typeface="Times New Roman"/>
                <a:cs typeface="Times New Roman"/>
              </a:rPr>
              <a:t> </a:t>
            </a:r>
            <a:r>
              <a:rPr lang="en-US" sz="1200" dirty="0">
                <a:latin typeface="Times New Roman"/>
                <a:cs typeface="Times New Roman"/>
              </a:rPr>
              <a:t>selected</a:t>
            </a:r>
            <a:r>
              <a:rPr lang="en-US" sz="1200" spc="-55" dirty="0">
                <a:latin typeface="Times New Roman"/>
                <a:cs typeface="Times New Roman"/>
              </a:rPr>
              <a:t> </a:t>
            </a:r>
            <a:r>
              <a:rPr lang="en-US" sz="1200" spc="-10" dirty="0">
                <a:latin typeface="Times New Roman"/>
                <a:cs typeface="Times New Roman"/>
              </a:rPr>
              <a:t>notifications.</a:t>
            </a:r>
            <a:endParaRPr lang="en-US" sz="1200" dirty="0">
              <a:latin typeface="Times New Roman"/>
              <a:cs typeface="Times New Roman"/>
            </a:endParaRPr>
          </a:p>
          <a:p>
            <a:pPr marL="13970" algn="just">
              <a:lnSpc>
                <a:spcPct val="100000"/>
              </a:lnSpc>
              <a:spcBef>
                <a:spcPts val="5"/>
              </a:spcBef>
            </a:pPr>
            <a:endParaRPr sz="120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16</a:t>
            </a:fld>
            <a:endParaRPr spc="-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3249295" y="1231138"/>
            <a:ext cx="1960880"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DATABASE</a:t>
            </a:r>
            <a:r>
              <a:rPr sz="1600" b="1" spc="-80" dirty="0">
                <a:latin typeface="Times New Roman"/>
                <a:cs typeface="Times New Roman"/>
              </a:rPr>
              <a:t> </a:t>
            </a:r>
            <a:r>
              <a:rPr sz="1600" b="1" spc="-10" dirty="0">
                <a:latin typeface="Times New Roman"/>
                <a:cs typeface="Times New Roman"/>
              </a:rPr>
              <a:t>DESIGN</a:t>
            </a:r>
            <a:endParaRPr sz="1600">
              <a:latin typeface="Times New Roman"/>
              <a:cs typeface="Times New Roman"/>
            </a:endParaRPr>
          </a:p>
        </p:txBody>
      </p:sp>
      <p:sp>
        <p:nvSpPr>
          <p:cNvPr id="4" name="object 4"/>
          <p:cNvSpPr txBox="1"/>
          <p:nvPr/>
        </p:nvSpPr>
        <p:spPr>
          <a:xfrm>
            <a:off x="900480" y="1668526"/>
            <a:ext cx="5976620" cy="7020559"/>
          </a:xfrm>
          <a:prstGeom prst="rect">
            <a:avLst/>
          </a:prstGeom>
        </p:spPr>
        <p:txBody>
          <a:bodyPr vert="horz" wrap="square" lIns="0" tIns="12065" rIns="0" bIns="0" rtlCol="0">
            <a:spAutoFit/>
          </a:bodyPr>
          <a:lstStyle/>
          <a:p>
            <a:pPr marL="260985" lvl="1" indent="-248920">
              <a:lnSpc>
                <a:spcPct val="100000"/>
              </a:lnSpc>
              <a:spcBef>
                <a:spcPts val="95"/>
              </a:spcBef>
              <a:buAutoNum type="arabicPeriod" startAt="2"/>
              <a:tabLst>
                <a:tab pos="261620" algn="l"/>
              </a:tabLst>
            </a:pPr>
            <a:r>
              <a:rPr sz="1300" b="1" spc="-10" dirty="0">
                <a:latin typeface="Times New Roman"/>
                <a:cs typeface="Times New Roman"/>
              </a:rPr>
              <a:t>DATABASE</a:t>
            </a:r>
            <a:endParaRPr sz="1300">
              <a:latin typeface="Times New Roman"/>
              <a:cs typeface="Times New Roman"/>
            </a:endParaRPr>
          </a:p>
          <a:p>
            <a:pPr lvl="1">
              <a:lnSpc>
                <a:spcPct val="100000"/>
              </a:lnSpc>
              <a:spcBef>
                <a:spcPts val="30"/>
              </a:spcBef>
              <a:buAutoNum type="arabicPeriod" startAt="2"/>
            </a:pPr>
            <a:endParaRPr sz="1300">
              <a:latin typeface="Times New Roman"/>
              <a:cs typeface="Times New Roman"/>
            </a:endParaRPr>
          </a:p>
          <a:p>
            <a:pPr marL="13970" marR="5080" algn="just">
              <a:lnSpc>
                <a:spcPts val="1380"/>
              </a:lnSpc>
              <a:spcBef>
                <a:spcPts val="5"/>
              </a:spcBef>
            </a:pPr>
            <a:r>
              <a:rPr sz="1200" dirty="0">
                <a:latin typeface="Times New Roman"/>
                <a:cs typeface="Times New Roman"/>
              </a:rPr>
              <a:t>Databases</a:t>
            </a:r>
            <a:r>
              <a:rPr sz="1200" spc="90" dirty="0">
                <a:latin typeface="Times New Roman"/>
                <a:cs typeface="Times New Roman"/>
              </a:rPr>
              <a:t> </a:t>
            </a:r>
            <a:r>
              <a:rPr sz="1200" dirty="0">
                <a:latin typeface="Times New Roman"/>
                <a:cs typeface="Times New Roman"/>
              </a:rPr>
              <a:t>are</a:t>
            </a:r>
            <a:r>
              <a:rPr sz="1200" spc="75" dirty="0">
                <a:latin typeface="Times New Roman"/>
                <a:cs typeface="Times New Roman"/>
              </a:rPr>
              <a:t> </a:t>
            </a:r>
            <a:r>
              <a:rPr sz="1200" dirty="0">
                <a:latin typeface="Times New Roman"/>
                <a:cs typeface="Times New Roman"/>
              </a:rPr>
              <a:t>the</a:t>
            </a:r>
            <a:r>
              <a:rPr sz="1200" spc="80" dirty="0">
                <a:latin typeface="Times New Roman"/>
                <a:cs typeface="Times New Roman"/>
              </a:rPr>
              <a:t> </a:t>
            </a:r>
            <a:r>
              <a:rPr sz="1200" dirty="0">
                <a:latin typeface="Times New Roman"/>
                <a:cs typeface="Times New Roman"/>
              </a:rPr>
              <a:t>storehouses</a:t>
            </a:r>
            <a:r>
              <a:rPr sz="1200" spc="85" dirty="0">
                <a:latin typeface="Times New Roman"/>
                <a:cs typeface="Times New Roman"/>
              </a:rPr>
              <a:t> </a:t>
            </a:r>
            <a:r>
              <a:rPr sz="1200" dirty="0">
                <a:latin typeface="Times New Roman"/>
                <a:cs typeface="Times New Roman"/>
              </a:rPr>
              <a:t>of</a:t>
            </a:r>
            <a:r>
              <a:rPr sz="1200" spc="75" dirty="0">
                <a:latin typeface="Times New Roman"/>
                <a:cs typeface="Times New Roman"/>
              </a:rPr>
              <a:t> </a:t>
            </a:r>
            <a:r>
              <a:rPr sz="1200" dirty="0">
                <a:latin typeface="Times New Roman"/>
                <a:cs typeface="Times New Roman"/>
              </a:rPr>
              <a:t>data</a:t>
            </a:r>
            <a:r>
              <a:rPr sz="1200" spc="80" dirty="0">
                <a:latin typeface="Times New Roman"/>
                <a:cs typeface="Times New Roman"/>
              </a:rPr>
              <a:t> </a:t>
            </a:r>
            <a:r>
              <a:rPr sz="1200" dirty="0">
                <a:latin typeface="Times New Roman"/>
                <a:cs typeface="Times New Roman"/>
              </a:rPr>
              <a:t>used</a:t>
            </a:r>
            <a:r>
              <a:rPr sz="1200" spc="80" dirty="0">
                <a:latin typeface="Times New Roman"/>
                <a:cs typeface="Times New Roman"/>
              </a:rPr>
              <a:t> </a:t>
            </a:r>
            <a:r>
              <a:rPr sz="1200" dirty="0">
                <a:latin typeface="Times New Roman"/>
                <a:cs typeface="Times New Roman"/>
              </a:rPr>
              <a:t>in</a:t>
            </a:r>
            <a:r>
              <a:rPr sz="1200" spc="85"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software</a:t>
            </a:r>
            <a:r>
              <a:rPr sz="1200" spc="70" dirty="0">
                <a:latin typeface="Times New Roman"/>
                <a:cs typeface="Times New Roman"/>
              </a:rPr>
              <a:t> </a:t>
            </a:r>
            <a:r>
              <a:rPr sz="1200" dirty="0">
                <a:latin typeface="Times New Roman"/>
                <a:cs typeface="Times New Roman"/>
              </a:rPr>
              <a:t>systems.</a:t>
            </a:r>
            <a:r>
              <a:rPr sz="1200" spc="85"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data</a:t>
            </a:r>
            <a:r>
              <a:rPr sz="1200" spc="80" dirty="0">
                <a:latin typeface="Times New Roman"/>
                <a:cs typeface="Times New Roman"/>
              </a:rPr>
              <a:t> </a:t>
            </a:r>
            <a:r>
              <a:rPr sz="1200" dirty="0">
                <a:latin typeface="Times New Roman"/>
                <a:cs typeface="Times New Roman"/>
              </a:rPr>
              <a:t>is</a:t>
            </a:r>
            <a:r>
              <a:rPr sz="1200" spc="80" dirty="0">
                <a:latin typeface="Times New Roman"/>
                <a:cs typeface="Times New Roman"/>
              </a:rPr>
              <a:t> </a:t>
            </a:r>
            <a:r>
              <a:rPr sz="1200" dirty="0">
                <a:latin typeface="Times New Roman"/>
                <a:cs typeface="Times New Roman"/>
              </a:rPr>
              <a:t>stored</a:t>
            </a:r>
            <a:r>
              <a:rPr sz="1200" spc="80" dirty="0">
                <a:latin typeface="Times New Roman"/>
                <a:cs typeface="Times New Roman"/>
              </a:rPr>
              <a:t> </a:t>
            </a:r>
            <a:r>
              <a:rPr sz="1200" dirty="0">
                <a:latin typeface="Times New Roman"/>
                <a:cs typeface="Times New Roman"/>
              </a:rPr>
              <a:t>in</a:t>
            </a:r>
            <a:r>
              <a:rPr sz="1200" spc="85" dirty="0">
                <a:latin typeface="Times New Roman"/>
                <a:cs typeface="Times New Roman"/>
              </a:rPr>
              <a:t> </a:t>
            </a:r>
            <a:r>
              <a:rPr sz="1200" spc="-10" dirty="0">
                <a:latin typeface="Times New Roman"/>
                <a:cs typeface="Times New Roman"/>
              </a:rPr>
              <a:t>tables </a:t>
            </a:r>
            <a:r>
              <a:rPr sz="1200" dirty="0">
                <a:latin typeface="Times New Roman"/>
                <a:cs typeface="Times New Roman"/>
              </a:rPr>
              <a:t>inside</a:t>
            </a:r>
            <a:r>
              <a:rPr sz="1200" spc="-65"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database.</a:t>
            </a:r>
            <a:r>
              <a:rPr sz="1200" spc="-45" dirty="0">
                <a:latin typeface="Times New Roman"/>
                <a:cs typeface="Times New Roman"/>
              </a:rPr>
              <a:t> </a:t>
            </a:r>
            <a:r>
              <a:rPr sz="1200" dirty="0">
                <a:latin typeface="Times New Roman"/>
                <a:cs typeface="Times New Roman"/>
              </a:rPr>
              <a:t>Several</a:t>
            </a:r>
            <a:r>
              <a:rPr sz="1200" spc="-30" dirty="0">
                <a:latin typeface="Times New Roman"/>
                <a:cs typeface="Times New Roman"/>
              </a:rPr>
              <a:t> </a:t>
            </a:r>
            <a:r>
              <a:rPr sz="1200" dirty="0">
                <a:latin typeface="Times New Roman"/>
                <a:cs typeface="Times New Roman"/>
              </a:rPr>
              <a:t>tables</a:t>
            </a:r>
            <a:r>
              <a:rPr sz="1200" spc="215" dirty="0">
                <a:latin typeface="Times New Roman"/>
                <a:cs typeface="Times New Roman"/>
              </a:rPr>
              <a:t> </a:t>
            </a:r>
            <a:r>
              <a:rPr sz="1200" dirty="0">
                <a:latin typeface="Times New Roman"/>
                <a:cs typeface="Times New Roman"/>
              </a:rPr>
              <a:t>are</a:t>
            </a:r>
            <a:r>
              <a:rPr sz="1200" spc="-50" dirty="0">
                <a:latin typeface="Times New Roman"/>
                <a:cs typeface="Times New Roman"/>
              </a:rPr>
              <a:t> </a:t>
            </a:r>
            <a:r>
              <a:rPr sz="1200" dirty="0">
                <a:latin typeface="Times New Roman"/>
                <a:cs typeface="Times New Roman"/>
              </a:rPr>
              <a:t>created</a:t>
            </a:r>
            <a:r>
              <a:rPr sz="1200" spc="-35" dirty="0">
                <a:latin typeface="Times New Roman"/>
                <a:cs typeface="Times New Roman"/>
              </a:rPr>
              <a:t> </a:t>
            </a:r>
            <a:r>
              <a:rPr sz="1200" dirty="0">
                <a:latin typeface="Times New Roman"/>
                <a:cs typeface="Times New Roman"/>
              </a:rPr>
              <a:t>for</a:t>
            </a:r>
            <a:r>
              <a:rPr sz="1200" spc="-5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manipulation</a:t>
            </a:r>
            <a:r>
              <a:rPr sz="1200" spc="-4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data</a:t>
            </a:r>
            <a:r>
              <a:rPr sz="1200" spc="-55" dirty="0">
                <a:latin typeface="Times New Roman"/>
                <a:cs typeface="Times New Roman"/>
              </a:rPr>
              <a:t> </a:t>
            </a:r>
            <a:r>
              <a:rPr sz="1200" dirty="0">
                <a:latin typeface="Times New Roman"/>
                <a:cs typeface="Times New Roman"/>
              </a:rPr>
              <a:t>for</a:t>
            </a:r>
            <a:r>
              <a:rPr sz="1200" spc="-6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system.</a:t>
            </a:r>
            <a:r>
              <a:rPr sz="1200" spc="-25" dirty="0">
                <a:latin typeface="Times New Roman"/>
                <a:cs typeface="Times New Roman"/>
              </a:rPr>
              <a:t> Two </a:t>
            </a:r>
            <a:r>
              <a:rPr sz="1200" dirty="0">
                <a:latin typeface="Times New Roman"/>
                <a:cs typeface="Times New Roman"/>
              </a:rPr>
              <a:t>essential</a:t>
            </a:r>
            <a:r>
              <a:rPr sz="1200" spc="-15" dirty="0">
                <a:latin typeface="Times New Roman"/>
                <a:cs typeface="Times New Roman"/>
              </a:rPr>
              <a:t> </a:t>
            </a:r>
            <a:r>
              <a:rPr sz="1200" dirty="0">
                <a:latin typeface="Times New Roman"/>
                <a:cs typeface="Times New Roman"/>
              </a:rPr>
              <a:t>settings</a:t>
            </a:r>
            <a:r>
              <a:rPr sz="1200" spc="-1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database</a:t>
            </a:r>
            <a:r>
              <a:rPr sz="1200" spc="-25" dirty="0">
                <a:latin typeface="Times New Roman"/>
                <a:cs typeface="Times New Roman"/>
              </a:rPr>
              <a:t> are</a:t>
            </a:r>
            <a:endParaRPr sz="1200">
              <a:latin typeface="Times New Roman"/>
              <a:cs typeface="Times New Roman"/>
            </a:endParaRPr>
          </a:p>
          <a:p>
            <a:pPr>
              <a:lnSpc>
                <a:spcPct val="100000"/>
              </a:lnSpc>
              <a:spcBef>
                <a:spcPts val="15"/>
              </a:spcBef>
            </a:pPr>
            <a:endParaRPr sz="1100">
              <a:latin typeface="Times New Roman"/>
              <a:cs typeface="Times New Roman"/>
            </a:endParaRPr>
          </a:p>
          <a:p>
            <a:pPr marL="471170" indent="-230504">
              <a:lnSpc>
                <a:spcPts val="1410"/>
              </a:lnSpc>
              <a:buFont typeface="Wingdings"/>
              <a:buChar char=""/>
              <a:tabLst>
                <a:tab pos="471170" algn="l"/>
                <a:tab pos="471805" algn="l"/>
              </a:tabLst>
            </a:pPr>
            <a:r>
              <a:rPr sz="1200" dirty="0">
                <a:latin typeface="Times New Roman"/>
                <a:cs typeface="Times New Roman"/>
              </a:rPr>
              <a:t>Primary</a:t>
            </a:r>
            <a:r>
              <a:rPr sz="1200" spc="-5" dirty="0">
                <a:latin typeface="Times New Roman"/>
                <a:cs typeface="Times New Roman"/>
              </a:rPr>
              <a:t> </a:t>
            </a:r>
            <a:r>
              <a:rPr sz="1200" dirty="0">
                <a:latin typeface="Times New Roman"/>
                <a:cs typeface="Times New Roman"/>
              </a:rPr>
              <a:t>key</a:t>
            </a:r>
            <a:r>
              <a:rPr sz="1200" spc="-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the field</a:t>
            </a:r>
            <a:r>
              <a:rPr sz="1200" spc="-5" dirty="0">
                <a:latin typeface="Times New Roman"/>
                <a:cs typeface="Times New Roman"/>
              </a:rPr>
              <a:t> </a:t>
            </a:r>
            <a:r>
              <a:rPr sz="1200" dirty="0">
                <a:latin typeface="Times New Roman"/>
                <a:cs typeface="Times New Roman"/>
              </a:rPr>
              <a:t>that</a:t>
            </a:r>
            <a:r>
              <a:rPr sz="1200" spc="-5" dirty="0">
                <a:latin typeface="Times New Roman"/>
                <a:cs typeface="Times New Roman"/>
              </a:rPr>
              <a:t> </a:t>
            </a:r>
            <a:r>
              <a:rPr sz="1200" dirty="0">
                <a:latin typeface="Times New Roman"/>
                <a:cs typeface="Times New Roman"/>
              </a:rPr>
              <a:t>is unique</a:t>
            </a:r>
            <a:r>
              <a:rPr sz="1200" spc="-10"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all the</a:t>
            </a:r>
            <a:r>
              <a:rPr sz="1200" spc="-5" dirty="0">
                <a:latin typeface="Times New Roman"/>
                <a:cs typeface="Times New Roman"/>
              </a:rPr>
              <a:t> </a:t>
            </a:r>
            <a:r>
              <a:rPr sz="1200" dirty="0">
                <a:latin typeface="Times New Roman"/>
                <a:cs typeface="Times New Roman"/>
              </a:rPr>
              <a:t>record</a:t>
            </a:r>
            <a:r>
              <a:rPr sz="1200" spc="-35" dirty="0">
                <a:latin typeface="Times New Roman"/>
                <a:cs typeface="Times New Roman"/>
              </a:rPr>
              <a:t> </a:t>
            </a:r>
            <a:r>
              <a:rPr sz="1200" spc="-10" dirty="0">
                <a:latin typeface="Times New Roman"/>
                <a:cs typeface="Times New Roman"/>
              </a:rPr>
              <a:t>occurrences</a:t>
            </a:r>
            <a:endParaRPr sz="1200">
              <a:latin typeface="Times New Roman"/>
              <a:cs typeface="Times New Roman"/>
            </a:endParaRPr>
          </a:p>
          <a:p>
            <a:pPr marL="471170" indent="-229235">
              <a:lnSpc>
                <a:spcPts val="1410"/>
              </a:lnSpc>
              <a:buFont typeface="Wingdings"/>
              <a:buChar char=""/>
              <a:tabLst>
                <a:tab pos="471170" algn="l"/>
                <a:tab pos="471805" algn="l"/>
              </a:tabLst>
            </a:pPr>
            <a:r>
              <a:rPr sz="1200" dirty="0">
                <a:latin typeface="Times New Roman"/>
                <a:cs typeface="Times New Roman"/>
              </a:rPr>
              <a:t>Foreign</a:t>
            </a:r>
            <a:r>
              <a:rPr sz="1200" spc="-20" dirty="0">
                <a:latin typeface="Times New Roman"/>
                <a:cs typeface="Times New Roman"/>
              </a:rPr>
              <a:t> </a:t>
            </a:r>
            <a:r>
              <a:rPr sz="1200" dirty="0">
                <a:latin typeface="Times New Roman"/>
                <a:cs typeface="Times New Roman"/>
              </a:rPr>
              <a:t>key</a:t>
            </a:r>
            <a:r>
              <a:rPr sz="1200" spc="-20" dirty="0">
                <a:latin typeface="Times New Roman"/>
                <a:cs typeface="Times New Roman"/>
              </a:rPr>
              <a:t> </a:t>
            </a:r>
            <a:r>
              <a:rPr sz="1200" dirty="0">
                <a:latin typeface="Times New Roman"/>
                <a:cs typeface="Times New Roman"/>
              </a:rPr>
              <a:t>-</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field</a:t>
            </a:r>
            <a:r>
              <a:rPr sz="1200" spc="-15" dirty="0">
                <a:latin typeface="Times New Roman"/>
                <a:cs typeface="Times New Roman"/>
              </a:rPr>
              <a:t> </a:t>
            </a:r>
            <a:r>
              <a:rPr sz="1200" dirty="0">
                <a:latin typeface="Times New Roman"/>
                <a:cs typeface="Times New Roman"/>
              </a:rPr>
              <a:t>used</a:t>
            </a:r>
            <a:r>
              <a:rPr sz="1200" spc="-1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set</a:t>
            </a:r>
            <a:r>
              <a:rPr sz="1200" spc="-15" dirty="0">
                <a:latin typeface="Times New Roman"/>
                <a:cs typeface="Times New Roman"/>
              </a:rPr>
              <a:t> </a:t>
            </a:r>
            <a:r>
              <a:rPr sz="1200" dirty="0">
                <a:latin typeface="Times New Roman"/>
                <a:cs typeface="Times New Roman"/>
              </a:rPr>
              <a:t>relation</a:t>
            </a:r>
            <a:r>
              <a:rPr sz="1200" spc="-15" dirty="0">
                <a:latin typeface="Times New Roman"/>
                <a:cs typeface="Times New Roman"/>
              </a:rPr>
              <a:t> </a:t>
            </a:r>
            <a:r>
              <a:rPr sz="1200" dirty="0">
                <a:latin typeface="Times New Roman"/>
                <a:cs typeface="Times New Roman"/>
              </a:rPr>
              <a:t>between</a:t>
            </a:r>
            <a:r>
              <a:rPr sz="1200" spc="-5" dirty="0">
                <a:latin typeface="Times New Roman"/>
                <a:cs typeface="Times New Roman"/>
              </a:rPr>
              <a:t> </a:t>
            </a:r>
            <a:r>
              <a:rPr sz="1200" spc="-10" dirty="0">
                <a:latin typeface="Times New Roman"/>
                <a:cs typeface="Times New Roman"/>
              </a:rPr>
              <a:t>tables</a:t>
            </a:r>
            <a:endParaRPr sz="1200">
              <a:latin typeface="Times New Roman"/>
              <a:cs typeface="Times New Roman"/>
            </a:endParaRPr>
          </a:p>
          <a:p>
            <a:pPr>
              <a:lnSpc>
                <a:spcPct val="100000"/>
              </a:lnSpc>
            </a:pPr>
            <a:endParaRPr sz="1300">
              <a:latin typeface="Times New Roman"/>
              <a:cs typeface="Times New Roman"/>
            </a:endParaRPr>
          </a:p>
          <a:p>
            <a:pPr>
              <a:lnSpc>
                <a:spcPct val="100000"/>
              </a:lnSpc>
            </a:pPr>
            <a:endParaRPr sz="1050">
              <a:latin typeface="Times New Roman"/>
              <a:cs typeface="Times New Roman"/>
            </a:endParaRPr>
          </a:p>
          <a:p>
            <a:pPr marL="13970">
              <a:lnSpc>
                <a:spcPct val="100000"/>
              </a:lnSpc>
            </a:pPr>
            <a:r>
              <a:rPr sz="1200" dirty="0">
                <a:latin typeface="Times New Roman"/>
                <a:cs typeface="Times New Roman"/>
              </a:rPr>
              <a:t>Normalization</a:t>
            </a:r>
            <a:r>
              <a:rPr sz="1200" spc="-1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technique</a:t>
            </a:r>
            <a:r>
              <a:rPr sz="1200" spc="-1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avoid</a:t>
            </a:r>
            <a:r>
              <a:rPr sz="1200" spc="-5" dirty="0">
                <a:latin typeface="Times New Roman"/>
                <a:cs typeface="Times New Roman"/>
              </a:rPr>
              <a:t> </a:t>
            </a:r>
            <a:r>
              <a:rPr sz="1200" dirty="0">
                <a:latin typeface="Times New Roman"/>
                <a:cs typeface="Times New Roman"/>
              </a:rPr>
              <a:t>redundancy</a:t>
            </a:r>
            <a:r>
              <a:rPr sz="1200" spc="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tables.</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35"/>
              </a:spcBef>
            </a:pPr>
            <a:endParaRPr sz="1200">
              <a:latin typeface="Times New Roman"/>
              <a:cs typeface="Times New Roman"/>
            </a:endParaRPr>
          </a:p>
          <a:p>
            <a:pPr marL="281940" lvl="1" indent="-269875">
              <a:lnSpc>
                <a:spcPct val="100000"/>
              </a:lnSpc>
              <a:buAutoNum type="arabicPeriod" startAt="2"/>
              <a:tabLst>
                <a:tab pos="282575" algn="l"/>
              </a:tabLst>
            </a:pPr>
            <a:r>
              <a:rPr sz="1400" b="1" dirty="0">
                <a:latin typeface="Times New Roman"/>
                <a:cs typeface="Times New Roman"/>
              </a:rPr>
              <a:t>SYSTEM</a:t>
            </a:r>
            <a:r>
              <a:rPr sz="1400" b="1" spc="-20" dirty="0">
                <a:latin typeface="Times New Roman"/>
                <a:cs typeface="Times New Roman"/>
              </a:rPr>
              <a:t> </a:t>
            </a:r>
            <a:r>
              <a:rPr sz="1400" b="1" spc="-10" dirty="0">
                <a:latin typeface="Times New Roman"/>
                <a:cs typeface="Times New Roman"/>
              </a:rPr>
              <a:t>TOOLS</a:t>
            </a:r>
            <a:endParaRPr sz="1400">
              <a:latin typeface="Times New Roman"/>
              <a:cs typeface="Times New Roman"/>
            </a:endParaRPr>
          </a:p>
          <a:p>
            <a:pPr lvl="1">
              <a:lnSpc>
                <a:spcPct val="100000"/>
              </a:lnSpc>
              <a:spcBef>
                <a:spcPts val="25"/>
              </a:spcBef>
              <a:buAutoNum type="arabicPeriod" startAt="2"/>
            </a:pPr>
            <a:endParaRPr sz="1300">
              <a:latin typeface="Times New Roman"/>
              <a:cs typeface="Times New Roman"/>
            </a:endParaRPr>
          </a:p>
          <a:p>
            <a:pPr marL="13970" marR="5080" algn="just">
              <a:lnSpc>
                <a:spcPts val="1380"/>
              </a:lnSpc>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various</a:t>
            </a:r>
            <a:r>
              <a:rPr sz="1200" spc="-2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tools</a:t>
            </a:r>
            <a:r>
              <a:rPr sz="1200" spc="-40"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have</a:t>
            </a:r>
            <a:r>
              <a:rPr sz="1200" spc="-25" dirty="0">
                <a:latin typeface="Times New Roman"/>
                <a:cs typeface="Times New Roman"/>
              </a:rPr>
              <a:t> </a:t>
            </a:r>
            <a:r>
              <a:rPr sz="1200" dirty="0">
                <a:latin typeface="Times New Roman"/>
                <a:cs typeface="Times New Roman"/>
              </a:rPr>
              <a:t>been</a:t>
            </a:r>
            <a:r>
              <a:rPr sz="1200" spc="-15"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developing</a:t>
            </a:r>
            <a:r>
              <a:rPr sz="1200" spc="-15" dirty="0">
                <a:latin typeface="Times New Roman"/>
                <a:cs typeface="Times New Roman"/>
              </a:rPr>
              <a:t> </a:t>
            </a:r>
            <a:r>
              <a:rPr sz="1200" dirty="0">
                <a:latin typeface="Times New Roman"/>
                <a:cs typeface="Times New Roman"/>
              </a:rPr>
              <a:t>both</a:t>
            </a:r>
            <a:r>
              <a:rPr sz="1200" spc="-1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front</a:t>
            </a:r>
            <a:r>
              <a:rPr sz="1200" spc="-20" dirty="0">
                <a:latin typeface="Times New Roman"/>
                <a:cs typeface="Times New Roman"/>
              </a:rPr>
              <a:t> </a:t>
            </a:r>
            <a:r>
              <a:rPr sz="1200" dirty="0">
                <a:latin typeface="Times New Roman"/>
                <a:cs typeface="Times New Roman"/>
              </a:rPr>
              <a:t>end</a:t>
            </a:r>
            <a:r>
              <a:rPr sz="1200" spc="-2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back</a:t>
            </a:r>
            <a:r>
              <a:rPr sz="1200" spc="-20" dirty="0">
                <a:latin typeface="Times New Roman"/>
                <a:cs typeface="Times New Roman"/>
              </a:rPr>
              <a:t> </a:t>
            </a:r>
            <a:r>
              <a:rPr sz="1200" dirty="0">
                <a:latin typeface="Times New Roman"/>
                <a:cs typeface="Times New Roman"/>
              </a:rPr>
              <a:t>end</a:t>
            </a:r>
            <a:r>
              <a:rPr sz="1200" spc="-15" dirty="0">
                <a:latin typeface="Times New Roman"/>
                <a:cs typeface="Times New Roman"/>
              </a:rPr>
              <a:t> </a:t>
            </a:r>
            <a:r>
              <a:rPr sz="1200" spc="-25" dirty="0">
                <a:latin typeface="Times New Roman"/>
                <a:cs typeface="Times New Roman"/>
              </a:rPr>
              <a:t>of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project</a:t>
            </a:r>
            <a:r>
              <a:rPr sz="1200" spc="-5"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being</a:t>
            </a:r>
            <a:r>
              <a:rPr sz="1200" spc="-10" dirty="0">
                <a:latin typeface="Times New Roman"/>
                <a:cs typeface="Times New Roman"/>
              </a:rPr>
              <a:t> </a:t>
            </a:r>
            <a:r>
              <a:rPr sz="1200" dirty="0">
                <a:latin typeface="Times New Roman"/>
                <a:cs typeface="Times New Roman"/>
              </a:rPr>
              <a:t>discussed</a:t>
            </a:r>
            <a:r>
              <a:rPr sz="1200" spc="-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this</a:t>
            </a:r>
            <a:r>
              <a:rPr sz="1200" spc="-25" dirty="0">
                <a:latin typeface="Times New Roman"/>
                <a:cs typeface="Times New Roman"/>
              </a:rPr>
              <a:t> </a:t>
            </a:r>
            <a:r>
              <a:rPr sz="1200" spc="-10" dirty="0">
                <a:latin typeface="Times New Roman"/>
                <a:cs typeface="Times New Roman"/>
              </a:rPr>
              <a:t>chapter.</a:t>
            </a:r>
            <a:endParaRPr sz="1200">
              <a:latin typeface="Times New Roman"/>
              <a:cs typeface="Times New Roman"/>
            </a:endParaRPr>
          </a:p>
          <a:p>
            <a:pPr>
              <a:lnSpc>
                <a:spcPct val="100000"/>
              </a:lnSpc>
              <a:spcBef>
                <a:spcPts val="50"/>
              </a:spcBef>
            </a:pPr>
            <a:endParaRPr sz="1250">
              <a:latin typeface="Times New Roman"/>
              <a:cs typeface="Times New Roman"/>
            </a:endParaRPr>
          </a:p>
          <a:p>
            <a:pPr marL="394970" lvl="2" indent="-382905">
              <a:lnSpc>
                <a:spcPct val="100000"/>
              </a:lnSpc>
              <a:buAutoNum type="arabicPeriod"/>
              <a:tabLst>
                <a:tab pos="395605" algn="l"/>
              </a:tabLst>
            </a:pPr>
            <a:r>
              <a:rPr sz="1200" b="1" dirty="0">
                <a:latin typeface="Times New Roman"/>
                <a:cs typeface="Times New Roman"/>
              </a:rPr>
              <a:t>FRONT</a:t>
            </a:r>
            <a:r>
              <a:rPr sz="1200" b="1" spc="-50" dirty="0">
                <a:latin typeface="Times New Roman"/>
                <a:cs typeface="Times New Roman"/>
              </a:rPr>
              <a:t> </a:t>
            </a:r>
            <a:r>
              <a:rPr sz="1200" b="1" spc="-20" dirty="0">
                <a:latin typeface="Times New Roman"/>
                <a:cs typeface="Times New Roman"/>
              </a:rPr>
              <a:t>END:</a:t>
            </a:r>
            <a:endParaRPr sz="1200">
              <a:latin typeface="Times New Roman"/>
              <a:cs typeface="Times New Roman"/>
            </a:endParaRPr>
          </a:p>
          <a:p>
            <a:pPr lvl="2">
              <a:lnSpc>
                <a:spcPct val="100000"/>
              </a:lnSpc>
              <a:spcBef>
                <a:spcPts val="40"/>
              </a:spcBef>
              <a:buFont typeface="Times New Roman"/>
              <a:buAutoNum type="arabicPeriod"/>
            </a:pPr>
            <a:endParaRPr sz="1200">
              <a:latin typeface="Times New Roman"/>
              <a:cs typeface="Times New Roman"/>
            </a:endParaRPr>
          </a:p>
          <a:p>
            <a:pPr marL="13970" marR="5715" algn="just">
              <a:lnSpc>
                <a:spcPts val="1380"/>
              </a:lnSpc>
            </a:pPr>
            <a:r>
              <a:rPr sz="1200" dirty="0">
                <a:latin typeface="Times New Roman"/>
                <a:cs typeface="Times New Roman"/>
              </a:rPr>
              <a:t>React is</a:t>
            </a:r>
            <a:r>
              <a:rPr sz="1200" spc="5" dirty="0">
                <a:latin typeface="Times New Roman"/>
                <a:cs typeface="Times New Roman"/>
              </a:rPr>
              <a:t> </a:t>
            </a:r>
            <a:r>
              <a:rPr sz="1200" dirty="0">
                <a:latin typeface="Times New Roman"/>
                <a:cs typeface="Times New Roman"/>
              </a:rPr>
              <a:t>a library which</a:t>
            </a:r>
            <a:r>
              <a:rPr sz="1200" spc="1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developed by</a:t>
            </a:r>
            <a:r>
              <a:rPr sz="1200" spc="10" dirty="0">
                <a:latin typeface="Times New Roman"/>
                <a:cs typeface="Times New Roman"/>
              </a:rPr>
              <a:t> </a:t>
            </a:r>
            <a:r>
              <a:rPr sz="1200" dirty="0">
                <a:latin typeface="Times New Roman"/>
                <a:cs typeface="Times New Roman"/>
              </a:rPr>
              <a:t>Facebook</a:t>
            </a:r>
            <a:r>
              <a:rPr sz="1200" spc="15" dirty="0">
                <a:latin typeface="Times New Roman"/>
                <a:cs typeface="Times New Roman"/>
              </a:rPr>
              <a:t> </a:t>
            </a:r>
            <a:r>
              <a:rPr sz="1200" dirty="0">
                <a:latin typeface="Times New Roman"/>
                <a:cs typeface="Times New Roman"/>
              </a:rPr>
              <a:t>are</a:t>
            </a:r>
            <a:r>
              <a:rPr sz="1200" spc="-5" dirty="0">
                <a:latin typeface="Times New Roman"/>
                <a:cs typeface="Times New Roman"/>
              </a:rPr>
              <a:t> </a:t>
            </a:r>
            <a:r>
              <a:rPr sz="1200" dirty="0">
                <a:latin typeface="Times New Roman"/>
                <a:cs typeface="Times New Roman"/>
              </a:rPr>
              <a:t>utilized</a:t>
            </a:r>
            <a:r>
              <a:rPr sz="1200" spc="1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implement</a:t>
            </a:r>
            <a:r>
              <a:rPr sz="1200" spc="4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frontend.</a:t>
            </a:r>
            <a:r>
              <a:rPr sz="1200" spc="160" dirty="0">
                <a:latin typeface="Times New Roman"/>
                <a:cs typeface="Times New Roman"/>
              </a:rPr>
              <a:t>  </a:t>
            </a:r>
            <a:r>
              <a:rPr sz="1200" spc="-10" dirty="0">
                <a:latin typeface="Times New Roman"/>
                <a:cs typeface="Times New Roman"/>
              </a:rPr>
              <a:t>React </a:t>
            </a:r>
            <a:r>
              <a:rPr sz="1200" dirty="0">
                <a:latin typeface="Times New Roman"/>
                <a:cs typeface="Times New Roman"/>
              </a:rPr>
              <a:t>(also</a:t>
            </a:r>
            <a:r>
              <a:rPr sz="1200" spc="60" dirty="0">
                <a:latin typeface="Times New Roman"/>
                <a:cs typeface="Times New Roman"/>
              </a:rPr>
              <a:t> </a:t>
            </a:r>
            <a:r>
              <a:rPr sz="1200" dirty="0">
                <a:latin typeface="Times New Roman"/>
                <a:cs typeface="Times New Roman"/>
              </a:rPr>
              <a:t>known</a:t>
            </a:r>
            <a:r>
              <a:rPr sz="1200" spc="60" dirty="0">
                <a:latin typeface="Times New Roman"/>
                <a:cs typeface="Times New Roman"/>
              </a:rPr>
              <a:t> </a:t>
            </a:r>
            <a:r>
              <a:rPr sz="1200" dirty="0">
                <a:latin typeface="Times New Roman"/>
                <a:cs typeface="Times New Roman"/>
              </a:rPr>
              <a:t>as</a:t>
            </a:r>
            <a:r>
              <a:rPr sz="1200" spc="65" dirty="0">
                <a:latin typeface="Times New Roman"/>
                <a:cs typeface="Times New Roman"/>
              </a:rPr>
              <a:t> </a:t>
            </a:r>
            <a:r>
              <a:rPr sz="1200" dirty="0">
                <a:latin typeface="Times New Roman"/>
                <a:cs typeface="Times New Roman"/>
              </a:rPr>
              <a:t>React.js</a:t>
            </a:r>
            <a:r>
              <a:rPr sz="1200" spc="60" dirty="0">
                <a:latin typeface="Times New Roman"/>
                <a:cs typeface="Times New Roman"/>
              </a:rPr>
              <a:t> </a:t>
            </a:r>
            <a:r>
              <a:rPr sz="1200" dirty="0">
                <a:latin typeface="Times New Roman"/>
                <a:cs typeface="Times New Roman"/>
              </a:rPr>
              <a:t>or</a:t>
            </a:r>
            <a:r>
              <a:rPr sz="1200" spc="60" dirty="0">
                <a:latin typeface="Times New Roman"/>
                <a:cs typeface="Times New Roman"/>
              </a:rPr>
              <a:t> </a:t>
            </a:r>
            <a:r>
              <a:rPr sz="1200" dirty="0">
                <a:latin typeface="Times New Roman"/>
                <a:cs typeface="Times New Roman"/>
              </a:rPr>
              <a:t>ReactJS)</a:t>
            </a:r>
            <a:r>
              <a:rPr sz="1200" spc="55" dirty="0">
                <a:latin typeface="Times New Roman"/>
                <a:cs typeface="Times New Roman"/>
              </a:rPr>
              <a:t> </a:t>
            </a:r>
            <a:r>
              <a:rPr sz="1200" dirty="0">
                <a:latin typeface="Times New Roman"/>
                <a:cs typeface="Times New Roman"/>
              </a:rPr>
              <a:t>is</a:t>
            </a:r>
            <a:r>
              <a:rPr sz="1200" spc="65" dirty="0">
                <a:latin typeface="Times New Roman"/>
                <a:cs typeface="Times New Roman"/>
              </a:rPr>
              <a:t> </a:t>
            </a:r>
            <a:r>
              <a:rPr sz="1200" dirty="0">
                <a:latin typeface="Times New Roman"/>
                <a:cs typeface="Times New Roman"/>
              </a:rPr>
              <a:t>a</a:t>
            </a:r>
            <a:r>
              <a:rPr sz="1200" spc="70" dirty="0">
                <a:latin typeface="Times New Roman"/>
                <a:cs typeface="Times New Roman"/>
              </a:rPr>
              <a:t> </a:t>
            </a:r>
            <a:r>
              <a:rPr sz="1200" dirty="0">
                <a:latin typeface="Times New Roman"/>
                <a:cs typeface="Times New Roman"/>
                <a:hlinkClick r:id="rId2"/>
              </a:rPr>
              <a:t>free</a:t>
            </a:r>
            <a:r>
              <a:rPr sz="1200" spc="425" dirty="0">
                <a:latin typeface="Times New Roman"/>
                <a:cs typeface="Times New Roman"/>
                <a:hlinkClick r:id="rId2"/>
              </a:rPr>
              <a:t> </a:t>
            </a:r>
            <a:r>
              <a:rPr sz="1200" dirty="0">
                <a:latin typeface="Times New Roman"/>
                <a:cs typeface="Times New Roman"/>
                <a:hlinkClick r:id="rId2"/>
              </a:rPr>
              <a:t>and</a:t>
            </a:r>
            <a:r>
              <a:rPr sz="1200" spc="425" dirty="0">
                <a:latin typeface="Times New Roman"/>
                <a:cs typeface="Times New Roman"/>
                <a:hlinkClick r:id="rId2"/>
              </a:rPr>
              <a:t> </a:t>
            </a:r>
            <a:r>
              <a:rPr sz="1200" spc="-10" dirty="0">
                <a:latin typeface="Times New Roman"/>
                <a:cs typeface="Times New Roman"/>
                <a:hlinkClick r:id="rId2"/>
              </a:rPr>
              <a:t>open-</a:t>
            </a:r>
            <a:r>
              <a:rPr sz="1200" dirty="0">
                <a:latin typeface="Times New Roman"/>
                <a:cs typeface="Times New Roman"/>
                <a:hlinkClick r:id="rId2"/>
              </a:rPr>
              <a:t>source</a:t>
            </a:r>
            <a:r>
              <a:rPr sz="1200" spc="60" dirty="0">
                <a:latin typeface="Times New Roman"/>
                <a:cs typeface="Times New Roman"/>
              </a:rPr>
              <a:t> </a:t>
            </a:r>
            <a:r>
              <a:rPr sz="1200" dirty="0">
                <a:latin typeface="Times New Roman"/>
                <a:cs typeface="Times New Roman"/>
                <a:hlinkClick r:id="rId3"/>
              </a:rPr>
              <a:t>front-end</a:t>
            </a:r>
            <a:r>
              <a:rPr sz="1200" spc="70" dirty="0">
                <a:latin typeface="Times New Roman"/>
                <a:cs typeface="Times New Roman"/>
              </a:rPr>
              <a:t> </a:t>
            </a:r>
            <a:r>
              <a:rPr sz="1200" dirty="0">
                <a:latin typeface="Times New Roman"/>
                <a:cs typeface="Times New Roman"/>
                <a:hlinkClick r:id="rId4"/>
              </a:rPr>
              <a:t>JavaScript</a:t>
            </a:r>
            <a:r>
              <a:rPr sz="1200" spc="434" dirty="0">
                <a:latin typeface="Times New Roman"/>
                <a:cs typeface="Times New Roman"/>
              </a:rPr>
              <a:t> </a:t>
            </a:r>
            <a:r>
              <a:rPr sz="1200" dirty="0">
                <a:latin typeface="Times New Roman"/>
                <a:cs typeface="Times New Roman"/>
                <a:hlinkClick r:id="rId4"/>
              </a:rPr>
              <a:t>library</a:t>
            </a:r>
            <a:r>
              <a:rPr sz="1200" spc="65" dirty="0">
                <a:latin typeface="Times New Roman"/>
                <a:cs typeface="Times New Roman"/>
              </a:rPr>
              <a:t> </a:t>
            </a:r>
            <a:r>
              <a:rPr sz="1200" spc="-25" dirty="0">
                <a:latin typeface="Times New Roman"/>
                <a:cs typeface="Times New Roman"/>
              </a:rPr>
              <a:t>for </a:t>
            </a:r>
            <a:r>
              <a:rPr sz="1200" dirty="0">
                <a:latin typeface="Times New Roman"/>
                <a:cs typeface="Times New Roman"/>
              </a:rPr>
              <a:t>building</a:t>
            </a:r>
            <a:r>
              <a:rPr sz="1200" spc="140" dirty="0">
                <a:latin typeface="Times New Roman"/>
                <a:cs typeface="Times New Roman"/>
              </a:rPr>
              <a:t> </a:t>
            </a:r>
            <a:r>
              <a:rPr sz="1200" dirty="0">
                <a:latin typeface="Times New Roman"/>
                <a:cs typeface="Times New Roman"/>
                <a:hlinkClick r:id="rId5"/>
              </a:rPr>
              <a:t>user</a:t>
            </a:r>
            <a:r>
              <a:rPr sz="1200" spc="135" dirty="0">
                <a:latin typeface="Times New Roman"/>
                <a:cs typeface="Times New Roman"/>
                <a:hlinkClick r:id="rId5"/>
              </a:rPr>
              <a:t> </a:t>
            </a:r>
            <a:r>
              <a:rPr sz="1200" dirty="0">
                <a:latin typeface="Times New Roman"/>
                <a:cs typeface="Times New Roman"/>
                <a:hlinkClick r:id="rId5"/>
              </a:rPr>
              <a:t>interfaces</a:t>
            </a:r>
            <a:r>
              <a:rPr sz="1200" spc="160" dirty="0">
                <a:latin typeface="Times New Roman"/>
                <a:cs typeface="Times New Roman"/>
              </a:rPr>
              <a:t> </a:t>
            </a:r>
            <a:r>
              <a:rPr sz="1200" dirty="0">
                <a:latin typeface="Times New Roman"/>
                <a:cs typeface="Times New Roman"/>
              </a:rPr>
              <a:t>or</a:t>
            </a:r>
            <a:r>
              <a:rPr sz="1200" spc="135" dirty="0">
                <a:latin typeface="Times New Roman"/>
                <a:cs typeface="Times New Roman"/>
              </a:rPr>
              <a:t> </a:t>
            </a:r>
            <a:r>
              <a:rPr sz="1200" dirty="0">
                <a:latin typeface="Times New Roman"/>
                <a:cs typeface="Times New Roman"/>
              </a:rPr>
              <a:t>UI</a:t>
            </a:r>
            <a:r>
              <a:rPr sz="1200" spc="114" dirty="0">
                <a:latin typeface="Times New Roman"/>
                <a:cs typeface="Times New Roman"/>
              </a:rPr>
              <a:t> </a:t>
            </a:r>
            <a:r>
              <a:rPr sz="1200" dirty="0">
                <a:latin typeface="Times New Roman"/>
                <a:cs typeface="Times New Roman"/>
              </a:rPr>
              <a:t>components.</a:t>
            </a:r>
            <a:r>
              <a:rPr sz="1200" spc="140" dirty="0">
                <a:latin typeface="Times New Roman"/>
                <a:cs typeface="Times New Roman"/>
              </a:rPr>
              <a:t> </a:t>
            </a:r>
            <a:r>
              <a:rPr sz="1200" dirty="0">
                <a:latin typeface="Times New Roman"/>
                <a:cs typeface="Times New Roman"/>
              </a:rPr>
              <a:t>It</a:t>
            </a:r>
            <a:r>
              <a:rPr sz="1200" spc="135" dirty="0">
                <a:latin typeface="Times New Roman"/>
                <a:cs typeface="Times New Roman"/>
              </a:rPr>
              <a:t> </a:t>
            </a:r>
            <a:r>
              <a:rPr sz="1200" dirty="0">
                <a:latin typeface="Times New Roman"/>
                <a:cs typeface="Times New Roman"/>
              </a:rPr>
              <a:t>is</a:t>
            </a:r>
            <a:r>
              <a:rPr sz="1200" spc="140" dirty="0">
                <a:latin typeface="Times New Roman"/>
                <a:cs typeface="Times New Roman"/>
              </a:rPr>
              <a:t> </a:t>
            </a:r>
            <a:r>
              <a:rPr sz="1200" dirty="0">
                <a:latin typeface="Times New Roman"/>
                <a:cs typeface="Times New Roman"/>
              </a:rPr>
              <a:t>maintained</a:t>
            </a:r>
            <a:r>
              <a:rPr sz="1200" spc="135" dirty="0">
                <a:latin typeface="Times New Roman"/>
                <a:cs typeface="Times New Roman"/>
              </a:rPr>
              <a:t> </a:t>
            </a:r>
            <a:r>
              <a:rPr sz="1200" dirty="0">
                <a:latin typeface="Times New Roman"/>
                <a:cs typeface="Times New Roman"/>
              </a:rPr>
              <a:t>by</a:t>
            </a:r>
            <a:r>
              <a:rPr sz="1200" spc="150" dirty="0">
                <a:latin typeface="Times New Roman"/>
                <a:cs typeface="Times New Roman"/>
              </a:rPr>
              <a:t> </a:t>
            </a:r>
            <a:r>
              <a:rPr sz="1200" dirty="0">
                <a:latin typeface="Times New Roman"/>
                <a:cs typeface="Times New Roman"/>
                <a:hlinkClick r:id="rId6"/>
              </a:rPr>
              <a:t>Facebook</a:t>
            </a:r>
            <a:r>
              <a:rPr sz="1200" spc="150" dirty="0">
                <a:latin typeface="Times New Roman"/>
                <a:cs typeface="Times New Roman"/>
              </a:rPr>
              <a:t> </a:t>
            </a:r>
            <a:r>
              <a:rPr sz="1200" dirty="0">
                <a:latin typeface="Times New Roman"/>
                <a:cs typeface="Times New Roman"/>
              </a:rPr>
              <a:t>and</a:t>
            </a:r>
            <a:r>
              <a:rPr sz="1200" spc="135" dirty="0">
                <a:latin typeface="Times New Roman"/>
                <a:cs typeface="Times New Roman"/>
              </a:rPr>
              <a:t> </a:t>
            </a:r>
            <a:r>
              <a:rPr sz="1200" dirty="0">
                <a:latin typeface="Times New Roman"/>
                <a:cs typeface="Times New Roman"/>
              </a:rPr>
              <a:t>a</a:t>
            </a:r>
            <a:r>
              <a:rPr sz="1200" spc="135" dirty="0">
                <a:latin typeface="Times New Roman"/>
                <a:cs typeface="Times New Roman"/>
              </a:rPr>
              <a:t> </a:t>
            </a:r>
            <a:r>
              <a:rPr sz="1200" dirty="0">
                <a:latin typeface="Times New Roman"/>
                <a:cs typeface="Times New Roman"/>
              </a:rPr>
              <a:t>community</a:t>
            </a:r>
            <a:r>
              <a:rPr sz="1200" spc="140" dirty="0">
                <a:latin typeface="Times New Roman"/>
                <a:cs typeface="Times New Roman"/>
              </a:rPr>
              <a:t> </a:t>
            </a:r>
            <a:r>
              <a:rPr sz="1200" spc="-25" dirty="0">
                <a:latin typeface="Times New Roman"/>
                <a:cs typeface="Times New Roman"/>
              </a:rPr>
              <a:t>of </a:t>
            </a:r>
            <a:r>
              <a:rPr sz="1200" dirty="0">
                <a:latin typeface="Times New Roman"/>
                <a:cs typeface="Times New Roman"/>
              </a:rPr>
              <a:t>individual</a:t>
            </a:r>
            <a:r>
              <a:rPr sz="1200" spc="70" dirty="0">
                <a:latin typeface="Times New Roman"/>
                <a:cs typeface="Times New Roman"/>
              </a:rPr>
              <a:t> </a:t>
            </a:r>
            <a:r>
              <a:rPr sz="1200" dirty="0">
                <a:latin typeface="Times New Roman"/>
                <a:cs typeface="Times New Roman"/>
              </a:rPr>
              <a:t>developers</a:t>
            </a:r>
            <a:r>
              <a:rPr sz="1200" spc="75" dirty="0">
                <a:latin typeface="Times New Roman"/>
                <a:cs typeface="Times New Roman"/>
              </a:rPr>
              <a:t> </a:t>
            </a:r>
            <a:r>
              <a:rPr sz="1200" dirty="0">
                <a:latin typeface="Times New Roman"/>
                <a:cs typeface="Times New Roman"/>
              </a:rPr>
              <a:t>and</a:t>
            </a:r>
            <a:r>
              <a:rPr sz="1200" spc="75" dirty="0">
                <a:latin typeface="Times New Roman"/>
                <a:cs typeface="Times New Roman"/>
              </a:rPr>
              <a:t> </a:t>
            </a:r>
            <a:r>
              <a:rPr sz="1200" dirty="0">
                <a:latin typeface="Times New Roman"/>
                <a:cs typeface="Times New Roman"/>
              </a:rPr>
              <a:t>companies.</a:t>
            </a:r>
            <a:r>
              <a:rPr sz="1200" spc="70" dirty="0">
                <a:latin typeface="Times New Roman"/>
                <a:cs typeface="Times New Roman"/>
              </a:rPr>
              <a:t> </a:t>
            </a:r>
            <a:r>
              <a:rPr sz="1200" dirty="0">
                <a:latin typeface="Times New Roman"/>
                <a:cs typeface="Times New Roman"/>
              </a:rPr>
              <a:t>React</a:t>
            </a:r>
            <a:r>
              <a:rPr sz="1200" spc="80" dirty="0">
                <a:latin typeface="Times New Roman"/>
                <a:cs typeface="Times New Roman"/>
              </a:rPr>
              <a:t> </a:t>
            </a:r>
            <a:r>
              <a:rPr sz="1200" dirty="0">
                <a:latin typeface="Times New Roman"/>
                <a:cs typeface="Times New Roman"/>
              </a:rPr>
              <a:t>can</a:t>
            </a:r>
            <a:r>
              <a:rPr sz="1200" spc="85" dirty="0">
                <a:latin typeface="Times New Roman"/>
                <a:cs typeface="Times New Roman"/>
              </a:rPr>
              <a:t> </a:t>
            </a:r>
            <a:r>
              <a:rPr sz="1200" dirty="0">
                <a:latin typeface="Times New Roman"/>
                <a:cs typeface="Times New Roman"/>
              </a:rPr>
              <a:t>be</a:t>
            </a:r>
            <a:r>
              <a:rPr sz="1200" spc="65" dirty="0">
                <a:latin typeface="Times New Roman"/>
                <a:cs typeface="Times New Roman"/>
              </a:rPr>
              <a:t> </a:t>
            </a:r>
            <a:r>
              <a:rPr sz="1200" dirty="0">
                <a:latin typeface="Times New Roman"/>
                <a:cs typeface="Times New Roman"/>
              </a:rPr>
              <a:t>used</a:t>
            </a:r>
            <a:r>
              <a:rPr sz="1200" spc="75" dirty="0">
                <a:latin typeface="Times New Roman"/>
                <a:cs typeface="Times New Roman"/>
              </a:rPr>
              <a:t> </a:t>
            </a:r>
            <a:r>
              <a:rPr sz="1200" dirty="0">
                <a:latin typeface="Times New Roman"/>
                <a:cs typeface="Times New Roman"/>
              </a:rPr>
              <a:t>as</a:t>
            </a:r>
            <a:r>
              <a:rPr sz="1200" spc="75" dirty="0">
                <a:latin typeface="Times New Roman"/>
                <a:cs typeface="Times New Roman"/>
              </a:rPr>
              <a:t> </a:t>
            </a:r>
            <a:r>
              <a:rPr sz="1200" dirty="0">
                <a:latin typeface="Times New Roman"/>
                <a:cs typeface="Times New Roman"/>
              </a:rPr>
              <a:t>a</a:t>
            </a:r>
            <a:r>
              <a:rPr sz="1200" spc="70" dirty="0">
                <a:latin typeface="Times New Roman"/>
                <a:cs typeface="Times New Roman"/>
              </a:rPr>
              <a:t> </a:t>
            </a:r>
            <a:r>
              <a:rPr sz="1200" dirty="0">
                <a:latin typeface="Times New Roman"/>
                <a:cs typeface="Times New Roman"/>
              </a:rPr>
              <a:t>base</a:t>
            </a:r>
            <a:r>
              <a:rPr sz="1200" spc="65" dirty="0">
                <a:latin typeface="Times New Roman"/>
                <a:cs typeface="Times New Roman"/>
              </a:rPr>
              <a:t> </a:t>
            </a:r>
            <a:r>
              <a:rPr sz="1200" dirty="0">
                <a:latin typeface="Times New Roman"/>
                <a:cs typeface="Times New Roman"/>
              </a:rPr>
              <a:t>in</a:t>
            </a:r>
            <a:r>
              <a:rPr sz="1200" spc="8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development</a:t>
            </a:r>
            <a:r>
              <a:rPr sz="1200" spc="75" dirty="0">
                <a:latin typeface="Times New Roman"/>
                <a:cs typeface="Times New Roman"/>
              </a:rPr>
              <a:t> </a:t>
            </a:r>
            <a:r>
              <a:rPr sz="1200" dirty="0">
                <a:latin typeface="Times New Roman"/>
                <a:cs typeface="Times New Roman"/>
              </a:rPr>
              <a:t>of</a:t>
            </a:r>
            <a:r>
              <a:rPr sz="1200" spc="110" dirty="0">
                <a:latin typeface="Times New Roman"/>
                <a:cs typeface="Times New Roman"/>
              </a:rPr>
              <a:t> </a:t>
            </a:r>
            <a:r>
              <a:rPr sz="1200" spc="-10" dirty="0">
                <a:latin typeface="Times New Roman"/>
                <a:cs typeface="Times New Roman"/>
                <a:hlinkClick r:id="rId7"/>
              </a:rPr>
              <a:t>single</a:t>
            </a:r>
            <a:r>
              <a:rPr sz="1200" spc="-10" dirty="0">
                <a:latin typeface="Times New Roman"/>
                <a:cs typeface="Times New Roman"/>
              </a:rPr>
              <a:t> </a:t>
            </a:r>
            <a:r>
              <a:rPr sz="1200" dirty="0">
                <a:latin typeface="Times New Roman"/>
                <a:cs typeface="Times New Roman"/>
                <a:hlinkClick r:id="rId7"/>
              </a:rPr>
              <a:t>page</a:t>
            </a:r>
            <a:r>
              <a:rPr sz="1200" spc="235" dirty="0">
                <a:latin typeface="Times New Roman"/>
                <a:cs typeface="Times New Roman"/>
              </a:rPr>
              <a:t> </a:t>
            </a:r>
            <a:r>
              <a:rPr sz="1200" dirty="0">
                <a:latin typeface="Times New Roman"/>
                <a:cs typeface="Times New Roman"/>
              </a:rPr>
              <a:t>or</a:t>
            </a:r>
            <a:r>
              <a:rPr sz="1200" spc="240" dirty="0">
                <a:latin typeface="Times New Roman"/>
                <a:cs typeface="Times New Roman"/>
              </a:rPr>
              <a:t> </a:t>
            </a:r>
            <a:r>
              <a:rPr sz="1200" dirty="0">
                <a:latin typeface="Times New Roman"/>
                <a:cs typeface="Times New Roman"/>
              </a:rPr>
              <a:t>mobile</a:t>
            </a:r>
            <a:r>
              <a:rPr sz="1200" spc="250" dirty="0">
                <a:latin typeface="Times New Roman"/>
                <a:cs typeface="Times New Roman"/>
              </a:rPr>
              <a:t> </a:t>
            </a:r>
            <a:r>
              <a:rPr sz="1200" dirty="0">
                <a:latin typeface="Times New Roman"/>
                <a:cs typeface="Times New Roman"/>
              </a:rPr>
              <a:t>applications.</a:t>
            </a:r>
            <a:r>
              <a:rPr sz="1200" spc="245" dirty="0">
                <a:latin typeface="Times New Roman"/>
                <a:cs typeface="Times New Roman"/>
              </a:rPr>
              <a:t> </a:t>
            </a:r>
            <a:r>
              <a:rPr sz="1200" dirty="0">
                <a:latin typeface="Times New Roman"/>
                <a:cs typeface="Times New Roman"/>
              </a:rPr>
              <a:t>However,</a:t>
            </a:r>
            <a:r>
              <a:rPr sz="1200" spc="245" dirty="0">
                <a:latin typeface="Times New Roman"/>
                <a:cs typeface="Times New Roman"/>
              </a:rPr>
              <a:t> </a:t>
            </a:r>
            <a:r>
              <a:rPr sz="1200" dirty="0">
                <a:latin typeface="Times New Roman"/>
                <a:cs typeface="Times New Roman"/>
              </a:rPr>
              <a:t>React</a:t>
            </a:r>
            <a:r>
              <a:rPr sz="1200" spc="245" dirty="0">
                <a:latin typeface="Times New Roman"/>
                <a:cs typeface="Times New Roman"/>
              </a:rPr>
              <a:t> </a:t>
            </a:r>
            <a:r>
              <a:rPr sz="1200" dirty="0">
                <a:latin typeface="Times New Roman"/>
                <a:cs typeface="Times New Roman"/>
              </a:rPr>
              <a:t>is</a:t>
            </a:r>
            <a:r>
              <a:rPr sz="1200" spc="260" dirty="0">
                <a:latin typeface="Times New Roman"/>
                <a:cs typeface="Times New Roman"/>
              </a:rPr>
              <a:t> </a:t>
            </a:r>
            <a:r>
              <a:rPr sz="1200" dirty="0">
                <a:latin typeface="Times New Roman"/>
                <a:cs typeface="Times New Roman"/>
              </a:rPr>
              <a:t>only</a:t>
            </a:r>
            <a:r>
              <a:rPr sz="1200" spc="240" dirty="0">
                <a:latin typeface="Times New Roman"/>
                <a:cs typeface="Times New Roman"/>
              </a:rPr>
              <a:t> </a:t>
            </a:r>
            <a:r>
              <a:rPr sz="1200" dirty="0">
                <a:latin typeface="Times New Roman"/>
                <a:cs typeface="Times New Roman"/>
              </a:rPr>
              <a:t>concerned</a:t>
            </a:r>
            <a:r>
              <a:rPr sz="1200" spc="245" dirty="0">
                <a:latin typeface="Times New Roman"/>
                <a:cs typeface="Times New Roman"/>
              </a:rPr>
              <a:t> </a:t>
            </a:r>
            <a:r>
              <a:rPr sz="1200" dirty="0">
                <a:latin typeface="Times New Roman"/>
                <a:cs typeface="Times New Roman"/>
              </a:rPr>
              <a:t>with</a:t>
            </a:r>
            <a:r>
              <a:rPr sz="1200" spc="240" dirty="0">
                <a:latin typeface="Times New Roman"/>
                <a:cs typeface="Times New Roman"/>
              </a:rPr>
              <a:t> </a:t>
            </a:r>
            <a:r>
              <a:rPr sz="1200" dirty="0">
                <a:latin typeface="Times New Roman"/>
                <a:cs typeface="Times New Roman"/>
              </a:rPr>
              <a:t>state</a:t>
            </a:r>
            <a:r>
              <a:rPr sz="1200" spc="240" dirty="0">
                <a:latin typeface="Times New Roman"/>
                <a:cs typeface="Times New Roman"/>
              </a:rPr>
              <a:t> </a:t>
            </a:r>
            <a:r>
              <a:rPr sz="1200" dirty="0">
                <a:latin typeface="Times New Roman"/>
                <a:cs typeface="Times New Roman"/>
              </a:rPr>
              <a:t>management</a:t>
            </a:r>
            <a:r>
              <a:rPr sz="1200" spc="245" dirty="0">
                <a:latin typeface="Times New Roman"/>
                <a:cs typeface="Times New Roman"/>
              </a:rPr>
              <a:t> </a:t>
            </a:r>
            <a:r>
              <a:rPr sz="1200" spc="-25" dirty="0">
                <a:latin typeface="Times New Roman"/>
                <a:cs typeface="Times New Roman"/>
              </a:rPr>
              <a:t>and </a:t>
            </a:r>
            <a:r>
              <a:rPr sz="1200" dirty="0">
                <a:latin typeface="Times New Roman"/>
                <a:cs typeface="Times New Roman"/>
              </a:rPr>
              <a:t>rendering</a:t>
            </a:r>
            <a:r>
              <a:rPr sz="1200" spc="245" dirty="0">
                <a:latin typeface="Times New Roman"/>
                <a:cs typeface="Times New Roman"/>
              </a:rPr>
              <a:t> </a:t>
            </a:r>
            <a:r>
              <a:rPr sz="1200" dirty="0">
                <a:latin typeface="Times New Roman"/>
                <a:cs typeface="Times New Roman"/>
              </a:rPr>
              <a:t>that</a:t>
            </a:r>
            <a:r>
              <a:rPr sz="1200" spc="250" dirty="0">
                <a:latin typeface="Times New Roman"/>
                <a:cs typeface="Times New Roman"/>
              </a:rPr>
              <a:t> </a:t>
            </a:r>
            <a:r>
              <a:rPr sz="1200" dirty="0">
                <a:latin typeface="Times New Roman"/>
                <a:cs typeface="Times New Roman"/>
              </a:rPr>
              <a:t>state</a:t>
            </a:r>
            <a:r>
              <a:rPr sz="1200" spc="245" dirty="0">
                <a:latin typeface="Times New Roman"/>
                <a:cs typeface="Times New Roman"/>
              </a:rPr>
              <a:t> </a:t>
            </a:r>
            <a:r>
              <a:rPr sz="1200" dirty="0">
                <a:latin typeface="Times New Roman"/>
                <a:cs typeface="Times New Roman"/>
              </a:rPr>
              <a:t>to</a:t>
            </a:r>
            <a:r>
              <a:rPr sz="1200" spc="254" dirty="0">
                <a:latin typeface="Times New Roman"/>
                <a:cs typeface="Times New Roman"/>
              </a:rPr>
              <a:t> </a:t>
            </a:r>
            <a:r>
              <a:rPr sz="1200" dirty="0">
                <a:latin typeface="Times New Roman"/>
                <a:cs typeface="Times New Roman"/>
              </a:rPr>
              <a:t>the</a:t>
            </a:r>
            <a:r>
              <a:rPr sz="1200" spc="250" dirty="0">
                <a:latin typeface="Times New Roman"/>
                <a:cs typeface="Times New Roman"/>
              </a:rPr>
              <a:t> </a:t>
            </a:r>
            <a:r>
              <a:rPr sz="1200" dirty="0">
                <a:latin typeface="Times New Roman"/>
                <a:cs typeface="Times New Roman"/>
                <a:hlinkClick r:id="rId8"/>
              </a:rPr>
              <a:t>DOM,</a:t>
            </a:r>
            <a:r>
              <a:rPr sz="1200" spc="250" dirty="0">
                <a:latin typeface="Times New Roman"/>
                <a:cs typeface="Times New Roman"/>
              </a:rPr>
              <a:t> </a:t>
            </a:r>
            <a:r>
              <a:rPr sz="1200" dirty="0">
                <a:latin typeface="Times New Roman"/>
                <a:cs typeface="Times New Roman"/>
              </a:rPr>
              <a:t>so</a:t>
            </a:r>
            <a:r>
              <a:rPr sz="1200" spc="250" dirty="0">
                <a:latin typeface="Times New Roman"/>
                <a:cs typeface="Times New Roman"/>
              </a:rPr>
              <a:t> </a:t>
            </a:r>
            <a:r>
              <a:rPr sz="1200" dirty="0">
                <a:latin typeface="Times New Roman"/>
                <a:cs typeface="Times New Roman"/>
              </a:rPr>
              <a:t>creating</a:t>
            </a:r>
            <a:r>
              <a:rPr sz="1200" spc="250" dirty="0">
                <a:latin typeface="Times New Roman"/>
                <a:cs typeface="Times New Roman"/>
              </a:rPr>
              <a:t> </a:t>
            </a:r>
            <a:r>
              <a:rPr sz="1200" dirty="0">
                <a:latin typeface="Times New Roman"/>
                <a:cs typeface="Times New Roman"/>
              </a:rPr>
              <a:t>React</a:t>
            </a:r>
            <a:r>
              <a:rPr sz="1200" spc="250" dirty="0">
                <a:latin typeface="Times New Roman"/>
                <a:cs typeface="Times New Roman"/>
              </a:rPr>
              <a:t> </a:t>
            </a:r>
            <a:r>
              <a:rPr sz="1200" dirty="0">
                <a:latin typeface="Times New Roman"/>
                <a:cs typeface="Times New Roman"/>
              </a:rPr>
              <a:t>applications</a:t>
            </a:r>
            <a:r>
              <a:rPr sz="1200" spc="250" dirty="0">
                <a:latin typeface="Times New Roman"/>
                <a:cs typeface="Times New Roman"/>
              </a:rPr>
              <a:t> </a:t>
            </a:r>
            <a:r>
              <a:rPr sz="1200" dirty="0">
                <a:latin typeface="Times New Roman"/>
                <a:cs typeface="Times New Roman"/>
              </a:rPr>
              <a:t>usually</a:t>
            </a:r>
            <a:r>
              <a:rPr sz="1200" spc="250" dirty="0">
                <a:latin typeface="Times New Roman"/>
                <a:cs typeface="Times New Roman"/>
              </a:rPr>
              <a:t> </a:t>
            </a:r>
            <a:r>
              <a:rPr sz="1200" dirty="0">
                <a:latin typeface="Times New Roman"/>
                <a:cs typeface="Times New Roman"/>
              </a:rPr>
              <a:t>requires</a:t>
            </a:r>
            <a:r>
              <a:rPr sz="1200" spc="250" dirty="0">
                <a:latin typeface="Times New Roman"/>
                <a:cs typeface="Times New Roman"/>
              </a:rPr>
              <a:t> </a:t>
            </a:r>
            <a:r>
              <a:rPr sz="1200" dirty="0">
                <a:latin typeface="Times New Roman"/>
                <a:cs typeface="Times New Roman"/>
              </a:rPr>
              <a:t>the</a:t>
            </a:r>
            <a:r>
              <a:rPr sz="1200" spc="250" dirty="0">
                <a:latin typeface="Times New Roman"/>
                <a:cs typeface="Times New Roman"/>
              </a:rPr>
              <a:t> </a:t>
            </a:r>
            <a:r>
              <a:rPr sz="1200" dirty="0">
                <a:latin typeface="Times New Roman"/>
                <a:cs typeface="Times New Roman"/>
              </a:rPr>
              <a:t>use</a:t>
            </a:r>
            <a:r>
              <a:rPr sz="1200" spc="240" dirty="0">
                <a:latin typeface="Times New Roman"/>
                <a:cs typeface="Times New Roman"/>
              </a:rPr>
              <a:t> </a:t>
            </a:r>
            <a:r>
              <a:rPr sz="1200" spc="-25" dirty="0">
                <a:latin typeface="Times New Roman"/>
                <a:cs typeface="Times New Roman"/>
              </a:rPr>
              <a:t>of </a:t>
            </a:r>
            <a:r>
              <a:rPr sz="1200" dirty="0">
                <a:latin typeface="Times New Roman"/>
                <a:cs typeface="Times New Roman"/>
              </a:rPr>
              <a:t>additional</a:t>
            </a:r>
            <a:r>
              <a:rPr sz="1200" spc="-10" dirty="0">
                <a:latin typeface="Times New Roman"/>
                <a:cs typeface="Times New Roman"/>
              </a:rPr>
              <a:t> </a:t>
            </a:r>
            <a:r>
              <a:rPr sz="1200" dirty="0">
                <a:latin typeface="Times New Roman"/>
                <a:cs typeface="Times New Roman"/>
              </a:rPr>
              <a:t>libraries</a:t>
            </a:r>
            <a:r>
              <a:rPr sz="1200" spc="-10" dirty="0">
                <a:latin typeface="Times New Roman"/>
                <a:cs typeface="Times New Roman"/>
              </a:rPr>
              <a:t> </a:t>
            </a:r>
            <a:r>
              <a:rPr sz="1200" dirty="0">
                <a:latin typeface="Times New Roman"/>
                <a:cs typeface="Times New Roman"/>
              </a:rPr>
              <a:t>for</a:t>
            </a:r>
            <a:r>
              <a:rPr sz="1200" spc="-5" dirty="0">
                <a:latin typeface="Times New Roman"/>
                <a:cs typeface="Times New Roman"/>
              </a:rPr>
              <a:t> </a:t>
            </a:r>
            <a:r>
              <a:rPr sz="1200" dirty="0">
                <a:latin typeface="Times New Roman"/>
                <a:cs typeface="Times New Roman"/>
              </a:rPr>
              <a:t>routing,</a:t>
            </a:r>
            <a:r>
              <a:rPr sz="1200" spc="-10" dirty="0">
                <a:latin typeface="Times New Roman"/>
                <a:cs typeface="Times New Roman"/>
              </a:rPr>
              <a:t> </a:t>
            </a:r>
            <a:r>
              <a:rPr sz="1200" dirty="0">
                <a:latin typeface="Times New Roman"/>
                <a:cs typeface="Times New Roman"/>
              </a:rPr>
              <a:t>as</a:t>
            </a:r>
            <a:r>
              <a:rPr sz="1200" spc="-5" dirty="0">
                <a:latin typeface="Times New Roman"/>
                <a:cs typeface="Times New Roman"/>
              </a:rPr>
              <a:t> </a:t>
            </a:r>
            <a:r>
              <a:rPr sz="1200" dirty="0">
                <a:latin typeface="Times New Roman"/>
                <a:cs typeface="Times New Roman"/>
              </a:rPr>
              <a:t>well</a:t>
            </a:r>
            <a:r>
              <a:rPr sz="1200" spc="-10" dirty="0">
                <a:latin typeface="Times New Roman"/>
                <a:cs typeface="Times New Roman"/>
              </a:rPr>
              <a:t> </a:t>
            </a:r>
            <a:r>
              <a:rPr sz="1200" dirty="0">
                <a:latin typeface="Times New Roman"/>
                <a:cs typeface="Times New Roman"/>
              </a:rPr>
              <a:t>as</a:t>
            </a:r>
            <a:r>
              <a:rPr sz="1200" spc="-5" dirty="0">
                <a:latin typeface="Times New Roman"/>
                <a:cs typeface="Times New Roman"/>
              </a:rPr>
              <a:t> </a:t>
            </a:r>
            <a:r>
              <a:rPr sz="1200" dirty="0">
                <a:latin typeface="Times New Roman"/>
                <a:cs typeface="Times New Roman"/>
              </a:rPr>
              <a:t>certain</a:t>
            </a:r>
            <a:r>
              <a:rPr sz="1200" spc="-10" dirty="0">
                <a:latin typeface="Times New Roman"/>
                <a:cs typeface="Times New Roman"/>
              </a:rPr>
              <a:t> </a:t>
            </a:r>
            <a:r>
              <a:rPr sz="1200" dirty="0">
                <a:latin typeface="Times New Roman"/>
                <a:cs typeface="Times New Roman"/>
              </a:rPr>
              <a:t>client-side</a:t>
            </a:r>
            <a:r>
              <a:rPr sz="1200" spc="-45" dirty="0">
                <a:latin typeface="Times New Roman"/>
                <a:cs typeface="Times New Roman"/>
              </a:rPr>
              <a:t> </a:t>
            </a:r>
            <a:r>
              <a:rPr sz="1200" spc="-10" dirty="0">
                <a:latin typeface="Times New Roman"/>
                <a:cs typeface="Times New Roman"/>
              </a:rPr>
              <a:t>functionality.</a:t>
            </a:r>
            <a:endParaRPr sz="1200">
              <a:latin typeface="Times New Roman"/>
              <a:cs typeface="Times New Roman"/>
            </a:endParaRPr>
          </a:p>
          <a:p>
            <a:pPr>
              <a:lnSpc>
                <a:spcPct val="100000"/>
              </a:lnSpc>
              <a:spcBef>
                <a:spcPts val="35"/>
              </a:spcBef>
            </a:pPr>
            <a:endParaRPr sz="1250">
              <a:latin typeface="Times New Roman"/>
              <a:cs typeface="Times New Roman"/>
            </a:endParaRPr>
          </a:p>
          <a:p>
            <a:pPr marL="394970" lvl="2" indent="-382905">
              <a:lnSpc>
                <a:spcPct val="100000"/>
              </a:lnSpc>
              <a:spcBef>
                <a:spcPts val="5"/>
              </a:spcBef>
              <a:buAutoNum type="arabicPeriod" startAt="2"/>
              <a:tabLst>
                <a:tab pos="395605" algn="l"/>
              </a:tabLst>
            </a:pPr>
            <a:r>
              <a:rPr sz="1200" b="1" spc="-10" dirty="0">
                <a:latin typeface="Times New Roman"/>
                <a:cs typeface="Times New Roman"/>
              </a:rPr>
              <a:t>BACKEND:</a:t>
            </a:r>
            <a:endParaRPr sz="1200">
              <a:latin typeface="Times New Roman"/>
              <a:cs typeface="Times New Roman"/>
            </a:endParaRPr>
          </a:p>
          <a:p>
            <a:pPr>
              <a:lnSpc>
                <a:spcPct val="100000"/>
              </a:lnSpc>
              <a:spcBef>
                <a:spcPts val="50"/>
              </a:spcBef>
            </a:pPr>
            <a:endParaRPr sz="1100">
              <a:latin typeface="Times New Roman"/>
              <a:cs typeface="Times New Roman"/>
            </a:endParaRPr>
          </a:p>
          <a:p>
            <a:pPr marL="13970">
              <a:lnSpc>
                <a:spcPct val="100000"/>
              </a:lnSpc>
              <a:spcBef>
                <a:spcPts val="5"/>
              </a:spcBef>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back end</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implemented</a:t>
            </a:r>
            <a:r>
              <a:rPr sz="1200" spc="-5" dirty="0">
                <a:latin typeface="Times New Roman"/>
                <a:cs typeface="Times New Roman"/>
              </a:rPr>
              <a:t> </a:t>
            </a:r>
            <a:r>
              <a:rPr sz="1200" dirty="0">
                <a:latin typeface="Times New Roman"/>
                <a:cs typeface="Times New Roman"/>
              </a:rPr>
              <a:t>using</a:t>
            </a:r>
            <a:r>
              <a:rPr sz="1200" spc="-10" dirty="0">
                <a:latin typeface="Times New Roman"/>
                <a:cs typeface="Times New Roman"/>
              </a:rPr>
              <a:t> </a:t>
            </a:r>
            <a:r>
              <a:rPr sz="1200" dirty="0">
                <a:latin typeface="Times New Roman"/>
                <a:cs typeface="Times New Roman"/>
              </a:rPr>
              <a:t>MySQL</a:t>
            </a:r>
            <a:r>
              <a:rPr sz="1200" spc="-10" dirty="0">
                <a:latin typeface="Times New Roman"/>
                <a:cs typeface="Times New Roman"/>
              </a:rPr>
              <a:t> </a:t>
            </a:r>
            <a:r>
              <a:rPr sz="1200" dirty="0">
                <a:latin typeface="Times New Roman"/>
                <a:cs typeface="Times New Roman"/>
              </a:rPr>
              <a:t>which</a:t>
            </a:r>
            <a:r>
              <a:rPr sz="1200" spc="-1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used</a:t>
            </a:r>
            <a:r>
              <a:rPr sz="1200" spc="-1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design</a:t>
            </a:r>
            <a:r>
              <a:rPr sz="1200" spc="-10" dirty="0">
                <a:latin typeface="Times New Roman"/>
                <a:cs typeface="Times New Roman"/>
              </a:rPr>
              <a:t> databases.</a:t>
            </a:r>
            <a:endParaRPr sz="1200">
              <a:latin typeface="Times New Roman"/>
              <a:cs typeface="Times New Roman"/>
            </a:endParaRPr>
          </a:p>
          <a:p>
            <a:pPr>
              <a:lnSpc>
                <a:spcPct val="100000"/>
              </a:lnSpc>
              <a:spcBef>
                <a:spcPts val="10"/>
              </a:spcBef>
            </a:pPr>
            <a:endParaRPr sz="1150">
              <a:latin typeface="Times New Roman"/>
              <a:cs typeface="Times New Roman"/>
            </a:endParaRPr>
          </a:p>
          <a:p>
            <a:pPr marL="13970">
              <a:lnSpc>
                <a:spcPct val="100000"/>
              </a:lnSpc>
            </a:pPr>
            <a:r>
              <a:rPr sz="1200" b="1" spc="-10" dirty="0">
                <a:latin typeface="Times New Roman"/>
                <a:cs typeface="Times New Roman"/>
              </a:rPr>
              <a:t>MySQL:</a:t>
            </a:r>
            <a:endParaRPr sz="1200">
              <a:latin typeface="Times New Roman"/>
              <a:cs typeface="Times New Roman"/>
            </a:endParaRPr>
          </a:p>
          <a:p>
            <a:pPr>
              <a:lnSpc>
                <a:spcPct val="100000"/>
              </a:lnSpc>
              <a:spcBef>
                <a:spcPts val="35"/>
              </a:spcBef>
            </a:pPr>
            <a:endParaRPr sz="1200">
              <a:latin typeface="Times New Roman"/>
              <a:cs typeface="Times New Roman"/>
            </a:endParaRPr>
          </a:p>
          <a:p>
            <a:pPr marL="13970" marR="8255" algn="just">
              <a:lnSpc>
                <a:spcPts val="1380"/>
              </a:lnSpc>
            </a:pPr>
            <a:r>
              <a:rPr sz="1200" dirty="0">
                <a:latin typeface="Times New Roman"/>
                <a:cs typeface="Times New Roman"/>
              </a:rPr>
              <a:t>MySQL</a:t>
            </a:r>
            <a:r>
              <a:rPr sz="1200" spc="165" dirty="0">
                <a:latin typeface="Times New Roman"/>
                <a:cs typeface="Times New Roman"/>
              </a:rPr>
              <a:t> </a:t>
            </a:r>
            <a:r>
              <a:rPr sz="1200" dirty="0">
                <a:latin typeface="Times New Roman"/>
                <a:cs typeface="Times New Roman"/>
              </a:rPr>
              <a:t>is</a:t>
            </a:r>
            <a:r>
              <a:rPr sz="1200" spc="165" dirty="0">
                <a:latin typeface="Times New Roman"/>
                <a:cs typeface="Times New Roman"/>
              </a:rPr>
              <a:t> </a:t>
            </a:r>
            <a:r>
              <a:rPr sz="1200" dirty="0">
                <a:latin typeface="Times New Roman"/>
                <a:cs typeface="Times New Roman"/>
              </a:rPr>
              <a:t>the</a:t>
            </a:r>
            <a:r>
              <a:rPr sz="1200" spc="165" dirty="0">
                <a:latin typeface="Times New Roman"/>
                <a:cs typeface="Times New Roman"/>
              </a:rPr>
              <a:t> </a:t>
            </a:r>
            <a:r>
              <a:rPr sz="1200" dirty="0">
                <a:latin typeface="Times New Roman"/>
                <a:cs typeface="Times New Roman"/>
              </a:rPr>
              <a:t>world's</a:t>
            </a:r>
            <a:r>
              <a:rPr sz="1200" spc="175" dirty="0">
                <a:latin typeface="Times New Roman"/>
                <a:cs typeface="Times New Roman"/>
              </a:rPr>
              <a:t> </a:t>
            </a:r>
            <a:r>
              <a:rPr sz="1200" dirty="0">
                <a:latin typeface="Times New Roman"/>
                <a:cs typeface="Times New Roman"/>
              </a:rPr>
              <a:t>second</a:t>
            </a:r>
            <a:r>
              <a:rPr sz="1200" spc="170" dirty="0">
                <a:latin typeface="Times New Roman"/>
                <a:cs typeface="Times New Roman"/>
              </a:rPr>
              <a:t> </a:t>
            </a:r>
            <a:r>
              <a:rPr sz="1200" dirty="0">
                <a:latin typeface="Times New Roman"/>
                <a:cs typeface="Times New Roman"/>
              </a:rPr>
              <a:t>most</a:t>
            </a:r>
            <a:r>
              <a:rPr sz="1200" spc="180" dirty="0">
                <a:latin typeface="Times New Roman"/>
                <a:cs typeface="Times New Roman"/>
              </a:rPr>
              <a:t> </a:t>
            </a:r>
            <a:r>
              <a:rPr sz="1200" dirty="0">
                <a:latin typeface="Times New Roman"/>
                <a:cs typeface="Times New Roman"/>
              </a:rPr>
              <a:t>widely</a:t>
            </a:r>
            <a:r>
              <a:rPr sz="1200" spc="175" dirty="0">
                <a:latin typeface="Times New Roman"/>
                <a:cs typeface="Times New Roman"/>
              </a:rPr>
              <a:t> </a:t>
            </a:r>
            <a:r>
              <a:rPr sz="1200" dirty="0">
                <a:latin typeface="Times New Roman"/>
                <a:cs typeface="Times New Roman"/>
              </a:rPr>
              <a:t>used</a:t>
            </a:r>
            <a:r>
              <a:rPr sz="1200" spc="155" dirty="0">
                <a:latin typeface="Times New Roman"/>
                <a:cs typeface="Times New Roman"/>
              </a:rPr>
              <a:t> </a:t>
            </a:r>
            <a:r>
              <a:rPr sz="1200" dirty="0">
                <a:latin typeface="Times New Roman"/>
                <a:cs typeface="Times New Roman"/>
              </a:rPr>
              <a:t>open-source</a:t>
            </a:r>
            <a:r>
              <a:rPr sz="1200" spc="170" dirty="0">
                <a:latin typeface="Times New Roman"/>
                <a:cs typeface="Times New Roman"/>
              </a:rPr>
              <a:t> </a:t>
            </a:r>
            <a:r>
              <a:rPr sz="1200" dirty="0">
                <a:latin typeface="Times New Roman"/>
                <a:cs typeface="Times New Roman"/>
              </a:rPr>
              <a:t>relational</a:t>
            </a:r>
            <a:r>
              <a:rPr sz="1200" spc="170" dirty="0">
                <a:latin typeface="Times New Roman"/>
                <a:cs typeface="Times New Roman"/>
              </a:rPr>
              <a:t> </a:t>
            </a:r>
            <a:r>
              <a:rPr sz="1200" dirty="0">
                <a:latin typeface="Times New Roman"/>
                <a:cs typeface="Times New Roman"/>
              </a:rPr>
              <a:t>database</a:t>
            </a:r>
            <a:r>
              <a:rPr sz="1200" spc="170" dirty="0">
                <a:latin typeface="Times New Roman"/>
                <a:cs typeface="Times New Roman"/>
              </a:rPr>
              <a:t> </a:t>
            </a:r>
            <a:r>
              <a:rPr sz="1200" spc="-10" dirty="0">
                <a:latin typeface="Times New Roman"/>
                <a:cs typeface="Times New Roman"/>
              </a:rPr>
              <a:t>management </a:t>
            </a:r>
            <a:r>
              <a:rPr sz="1200" dirty="0">
                <a:latin typeface="Times New Roman"/>
                <a:cs typeface="Times New Roman"/>
              </a:rPr>
              <a:t>system</a:t>
            </a:r>
            <a:r>
              <a:rPr sz="1200" spc="285" dirty="0">
                <a:latin typeface="Times New Roman"/>
                <a:cs typeface="Times New Roman"/>
              </a:rPr>
              <a:t> </a:t>
            </a:r>
            <a:r>
              <a:rPr sz="1200" dirty="0">
                <a:latin typeface="Times New Roman"/>
                <a:cs typeface="Times New Roman"/>
              </a:rPr>
              <a:t>(RDBMS).</a:t>
            </a:r>
            <a:r>
              <a:rPr sz="1200" spc="275" dirty="0">
                <a:latin typeface="Times New Roman"/>
                <a:cs typeface="Times New Roman"/>
              </a:rPr>
              <a:t> </a:t>
            </a:r>
            <a:r>
              <a:rPr sz="1200" dirty="0">
                <a:latin typeface="Times New Roman"/>
                <a:cs typeface="Times New Roman"/>
              </a:rPr>
              <a:t>The</a:t>
            </a:r>
            <a:r>
              <a:rPr sz="1200" spc="265" dirty="0">
                <a:latin typeface="Times New Roman"/>
                <a:cs typeface="Times New Roman"/>
              </a:rPr>
              <a:t> </a:t>
            </a:r>
            <a:r>
              <a:rPr sz="1200" dirty="0">
                <a:latin typeface="Times New Roman"/>
                <a:cs typeface="Times New Roman"/>
              </a:rPr>
              <a:t>SQL</a:t>
            </a:r>
            <a:r>
              <a:rPr sz="1200" spc="285" dirty="0">
                <a:latin typeface="Times New Roman"/>
                <a:cs typeface="Times New Roman"/>
              </a:rPr>
              <a:t> </a:t>
            </a:r>
            <a:r>
              <a:rPr sz="1200" dirty="0">
                <a:latin typeface="Times New Roman"/>
                <a:cs typeface="Times New Roman"/>
              </a:rPr>
              <a:t>phrase</a:t>
            </a:r>
            <a:r>
              <a:rPr sz="1200" spc="280" dirty="0">
                <a:latin typeface="Times New Roman"/>
                <a:cs typeface="Times New Roman"/>
              </a:rPr>
              <a:t> </a:t>
            </a:r>
            <a:r>
              <a:rPr sz="1200" dirty="0">
                <a:latin typeface="Times New Roman"/>
                <a:cs typeface="Times New Roman"/>
              </a:rPr>
              <a:t>stands</a:t>
            </a:r>
            <a:r>
              <a:rPr sz="1200" spc="290" dirty="0">
                <a:latin typeface="Times New Roman"/>
                <a:cs typeface="Times New Roman"/>
              </a:rPr>
              <a:t> </a:t>
            </a:r>
            <a:r>
              <a:rPr sz="1200" dirty="0">
                <a:latin typeface="Times New Roman"/>
                <a:cs typeface="Times New Roman"/>
              </a:rPr>
              <a:t>for</a:t>
            </a:r>
            <a:r>
              <a:rPr sz="1200" spc="275" dirty="0">
                <a:latin typeface="Times New Roman"/>
                <a:cs typeface="Times New Roman"/>
              </a:rPr>
              <a:t> </a:t>
            </a:r>
            <a:r>
              <a:rPr sz="1200" dirty="0">
                <a:latin typeface="Times New Roman"/>
                <a:cs typeface="Times New Roman"/>
              </a:rPr>
              <a:t>Structured</a:t>
            </a:r>
            <a:r>
              <a:rPr sz="1200" spc="290" dirty="0">
                <a:latin typeface="Times New Roman"/>
                <a:cs typeface="Times New Roman"/>
              </a:rPr>
              <a:t> </a:t>
            </a:r>
            <a:r>
              <a:rPr sz="1200" dirty="0">
                <a:latin typeface="Times New Roman"/>
                <a:cs typeface="Times New Roman"/>
              </a:rPr>
              <a:t>Query</a:t>
            </a:r>
            <a:r>
              <a:rPr sz="1200" spc="300" dirty="0">
                <a:latin typeface="Times New Roman"/>
                <a:cs typeface="Times New Roman"/>
              </a:rPr>
              <a:t> </a:t>
            </a:r>
            <a:r>
              <a:rPr sz="1200" dirty="0">
                <a:latin typeface="Times New Roman"/>
                <a:cs typeface="Times New Roman"/>
              </a:rPr>
              <a:t>Language.</a:t>
            </a:r>
            <a:r>
              <a:rPr sz="1200" spc="285" dirty="0">
                <a:latin typeface="Times New Roman"/>
                <a:cs typeface="Times New Roman"/>
              </a:rPr>
              <a:t> </a:t>
            </a:r>
            <a:r>
              <a:rPr sz="1200" dirty="0">
                <a:latin typeface="Times New Roman"/>
                <a:cs typeface="Times New Roman"/>
              </a:rPr>
              <a:t>An</a:t>
            </a:r>
            <a:r>
              <a:rPr sz="1200" spc="295" dirty="0">
                <a:latin typeface="Times New Roman"/>
                <a:cs typeface="Times New Roman"/>
              </a:rPr>
              <a:t> </a:t>
            </a:r>
            <a:r>
              <a:rPr sz="1200" spc="-10" dirty="0">
                <a:latin typeface="Times New Roman"/>
                <a:cs typeface="Times New Roman"/>
              </a:rPr>
              <a:t>application </a:t>
            </a:r>
            <a:r>
              <a:rPr sz="1200" dirty="0">
                <a:latin typeface="Times New Roman"/>
                <a:cs typeface="Times New Roman"/>
              </a:rPr>
              <a:t>software</a:t>
            </a:r>
            <a:r>
              <a:rPr sz="1200" spc="-20" dirty="0">
                <a:latin typeface="Times New Roman"/>
                <a:cs typeface="Times New Roman"/>
              </a:rPr>
              <a:t> </a:t>
            </a:r>
            <a:r>
              <a:rPr sz="1200" dirty="0">
                <a:latin typeface="Times New Roman"/>
                <a:cs typeface="Times New Roman"/>
              </a:rPr>
              <a:t>called</a:t>
            </a:r>
            <a:r>
              <a:rPr sz="1200" spc="-15" dirty="0">
                <a:latin typeface="Times New Roman"/>
                <a:cs typeface="Times New Roman"/>
              </a:rPr>
              <a:t> </a:t>
            </a:r>
            <a:r>
              <a:rPr sz="1200" dirty="0">
                <a:latin typeface="Times New Roman"/>
                <a:cs typeface="Times New Roman"/>
              </a:rPr>
              <a:t>Navicert</a:t>
            </a:r>
            <a:r>
              <a:rPr sz="1200" spc="-15" dirty="0">
                <a:latin typeface="Times New Roman"/>
                <a:cs typeface="Times New Roman"/>
              </a:rPr>
              <a:t> </a:t>
            </a:r>
            <a:r>
              <a:rPr sz="1200" dirty="0">
                <a:latin typeface="Times New Roman"/>
                <a:cs typeface="Times New Roman"/>
              </a:rPr>
              <a:t>was</a:t>
            </a:r>
            <a:r>
              <a:rPr sz="1200" spc="-10" dirty="0">
                <a:latin typeface="Times New Roman"/>
                <a:cs typeface="Times New Roman"/>
              </a:rPr>
              <a:t> </a:t>
            </a:r>
            <a:r>
              <a:rPr sz="1200" dirty="0">
                <a:latin typeface="Times New Roman"/>
                <a:cs typeface="Times New Roman"/>
              </a:rPr>
              <a:t>used</a:t>
            </a:r>
            <a:r>
              <a:rPr sz="1200" spc="-1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design</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tables</a:t>
            </a:r>
            <a:r>
              <a:rPr sz="1200" spc="-15" dirty="0">
                <a:latin typeface="Times New Roman"/>
                <a:cs typeface="Times New Roman"/>
              </a:rPr>
              <a:t> </a:t>
            </a:r>
            <a:r>
              <a:rPr sz="1200" dirty="0">
                <a:latin typeface="Times New Roman"/>
                <a:cs typeface="Times New Roman"/>
              </a:rPr>
              <a:t>in</a:t>
            </a:r>
            <a:r>
              <a:rPr sz="1200" spc="-10" dirty="0">
                <a:latin typeface="Times New Roman"/>
                <a:cs typeface="Times New Roman"/>
              </a:rPr>
              <a:t> MySQL.</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3970">
              <a:lnSpc>
                <a:spcPct val="100000"/>
              </a:lnSpc>
            </a:pPr>
            <a:r>
              <a:rPr sz="1200" b="1" spc="-10" dirty="0">
                <a:latin typeface="Times New Roman"/>
                <a:cs typeface="Times New Roman"/>
              </a:rPr>
              <a:t>Spring-Boot:</a:t>
            </a:r>
            <a:endParaRPr sz="120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17</a:t>
            </a:fld>
            <a:endParaRPr spc="-2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2004" y="1231138"/>
            <a:ext cx="5974080" cy="1261745"/>
          </a:xfrm>
          <a:prstGeom prst="rect">
            <a:avLst/>
          </a:prstGeom>
        </p:spPr>
        <p:txBody>
          <a:bodyPr vert="horz" wrap="square" lIns="0" tIns="19685" rIns="0" bIns="0" rtlCol="0">
            <a:spAutoFit/>
          </a:bodyPr>
          <a:lstStyle/>
          <a:p>
            <a:pPr marL="12700" marR="5080" algn="just">
              <a:lnSpc>
                <a:spcPct val="96000"/>
              </a:lnSpc>
              <a:spcBef>
                <a:spcPts val="155"/>
              </a:spcBef>
            </a:pPr>
            <a:r>
              <a:rPr sz="1200" dirty="0">
                <a:latin typeface="Times New Roman"/>
                <a:cs typeface="Times New Roman"/>
              </a:rPr>
              <a:t>This</a:t>
            </a:r>
            <a:r>
              <a:rPr sz="1200" spc="-25"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connect</a:t>
            </a:r>
            <a:r>
              <a:rPr sz="1200" spc="-10" dirty="0">
                <a:latin typeface="Times New Roman"/>
                <a:cs typeface="Times New Roman"/>
              </a:rPr>
              <a:t> </a:t>
            </a:r>
            <a:r>
              <a:rPr sz="1200" dirty="0">
                <a:latin typeface="Times New Roman"/>
                <a:cs typeface="Times New Roman"/>
              </a:rPr>
              <a:t>MYSQL</a:t>
            </a:r>
            <a:r>
              <a:rPr sz="1200" spc="-2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fetch</a:t>
            </a:r>
            <a:r>
              <a:rPr sz="1200" spc="-25" dirty="0">
                <a:latin typeface="Times New Roman"/>
                <a:cs typeface="Times New Roman"/>
              </a:rPr>
              <a:t> </a:t>
            </a:r>
            <a:r>
              <a:rPr sz="1200" dirty="0">
                <a:latin typeface="Times New Roman"/>
                <a:cs typeface="Times New Roman"/>
              </a:rPr>
              <a:t>data</a:t>
            </a:r>
            <a:r>
              <a:rPr sz="1200" spc="-20" dirty="0">
                <a:latin typeface="Times New Roman"/>
                <a:cs typeface="Times New Roman"/>
              </a:rPr>
              <a:t> </a:t>
            </a:r>
            <a:r>
              <a:rPr sz="1200" dirty="0">
                <a:latin typeface="Times New Roman"/>
                <a:cs typeface="Times New Roman"/>
              </a:rPr>
              <a:t>from</a:t>
            </a:r>
            <a:r>
              <a:rPr sz="1200" spc="-25" dirty="0">
                <a:latin typeface="Times New Roman"/>
                <a:cs typeface="Times New Roman"/>
              </a:rPr>
              <a:t> </a:t>
            </a:r>
            <a:r>
              <a:rPr sz="1200" dirty="0">
                <a:latin typeface="Times New Roman"/>
                <a:cs typeface="Times New Roman"/>
              </a:rPr>
              <a:t>database</a:t>
            </a:r>
            <a:r>
              <a:rPr sz="1200" spc="-1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store</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data</a:t>
            </a:r>
            <a:r>
              <a:rPr sz="1200" spc="-25"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dirty="0">
                <a:latin typeface="Times New Roman"/>
                <a:cs typeface="Times New Roman"/>
              </a:rPr>
              <a:t>database.</a:t>
            </a:r>
            <a:r>
              <a:rPr sz="1200" spc="114" dirty="0">
                <a:latin typeface="Times New Roman"/>
                <a:cs typeface="Times New Roman"/>
              </a:rPr>
              <a:t>  </a:t>
            </a:r>
            <a:r>
              <a:rPr sz="1200" spc="-25" dirty="0">
                <a:latin typeface="Times New Roman"/>
                <a:cs typeface="Times New Roman"/>
              </a:rPr>
              <a:t>The </a:t>
            </a:r>
            <a:r>
              <a:rPr sz="1200" dirty="0">
                <a:latin typeface="Times New Roman"/>
                <a:cs typeface="Times New Roman"/>
              </a:rPr>
              <a:t>Spring</a:t>
            </a:r>
            <a:r>
              <a:rPr sz="1200" spc="240" dirty="0">
                <a:latin typeface="Times New Roman"/>
                <a:cs typeface="Times New Roman"/>
              </a:rPr>
              <a:t> </a:t>
            </a:r>
            <a:r>
              <a:rPr sz="1200" spc="-10" dirty="0">
                <a:latin typeface="Times New Roman"/>
                <a:cs typeface="Times New Roman"/>
              </a:rPr>
              <a:t>Framework</a:t>
            </a:r>
            <a:r>
              <a:rPr sz="1200" spc="-35" dirty="0">
                <a:latin typeface="Times New Roman"/>
                <a:cs typeface="Times New Roman"/>
              </a:rPr>
              <a:t> </a:t>
            </a:r>
            <a:r>
              <a:rPr sz="1200" dirty="0">
                <a:latin typeface="Times New Roman"/>
                <a:cs typeface="Times New Roman"/>
              </a:rPr>
              <a:t>is</a:t>
            </a:r>
            <a:r>
              <a:rPr sz="1200" spc="245" dirty="0">
                <a:latin typeface="Times New Roman"/>
                <a:cs typeface="Times New Roman"/>
              </a:rPr>
              <a:t> </a:t>
            </a:r>
            <a:r>
              <a:rPr sz="1200" dirty="0">
                <a:latin typeface="Times New Roman"/>
                <a:cs typeface="Times New Roman"/>
              </a:rPr>
              <a:t>a</a:t>
            </a:r>
            <a:r>
              <a:rPr sz="1200" dirty="0">
                <a:latin typeface="Times New Roman"/>
                <a:cs typeface="Times New Roman"/>
                <a:hlinkClick r:id="rId2"/>
              </a:rPr>
              <a:t>n</a:t>
            </a:r>
            <a:r>
              <a:rPr sz="1200" spc="-15" dirty="0">
                <a:latin typeface="Times New Roman"/>
                <a:cs typeface="Times New Roman"/>
                <a:hlinkClick r:id="rId2"/>
              </a:rPr>
              <a:t> </a:t>
            </a:r>
            <a:r>
              <a:rPr sz="1200" dirty="0">
                <a:latin typeface="Times New Roman"/>
                <a:cs typeface="Times New Roman"/>
                <a:hlinkClick r:id="rId2"/>
              </a:rPr>
              <a:t>application</a:t>
            </a:r>
            <a:r>
              <a:rPr sz="1200" spc="240" dirty="0">
                <a:latin typeface="Times New Roman"/>
                <a:cs typeface="Times New Roman"/>
                <a:hlinkClick r:id="rId2"/>
              </a:rPr>
              <a:t> </a:t>
            </a:r>
            <a:r>
              <a:rPr sz="1200" dirty="0">
                <a:latin typeface="Times New Roman"/>
                <a:cs typeface="Times New Roman"/>
                <a:hlinkClick r:id="rId2"/>
              </a:rPr>
              <a:t>framework</a:t>
            </a:r>
            <a:r>
              <a:rPr sz="1200" spc="-2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hlinkClick r:id="rId3"/>
              </a:rPr>
              <a:t>inversion</a:t>
            </a:r>
            <a:r>
              <a:rPr sz="1200" spc="245" dirty="0">
                <a:latin typeface="Times New Roman"/>
                <a:cs typeface="Times New Roman"/>
                <a:hlinkClick r:id="rId3"/>
              </a:rPr>
              <a:t> </a:t>
            </a:r>
            <a:r>
              <a:rPr sz="1200" dirty="0">
                <a:latin typeface="Times New Roman"/>
                <a:cs typeface="Times New Roman"/>
                <a:hlinkClick r:id="rId3"/>
              </a:rPr>
              <a:t>of</a:t>
            </a:r>
            <a:r>
              <a:rPr sz="1200" spc="105" dirty="0">
                <a:latin typeface="Times New Roman"/>
                <a:cs typeface="Times New Roman"/>
                <a:hlinkClick r:id="rId3"/>
              </a:rPr>
              <a:t>  </a:t>
            </a:r>
            <a:r>
              <a:rPr sz="1200" dirty="0">
                <a:latin typeface="Times New Roman"/>
                <a:cs typeface="Times New Roman"/>
                <a:hlinkClick r:id="rId3"/>
              </a:rPr>
              <a:t>control</a:t>
            </a:r>
            <a:r>
              <a:rPr sz="1200" spc="-25" dirty="0">
                <a:latin typeface="Times New Roman"/>
                <a:cs typeface="Times New Roman"/>
              </a:rPr>
              <a:t> </a:t>
            </a:r>
            <a:r>
              <a:rPr sz="1200" dirty="0">
                <a:latin typeface="Times New Roman"/>
                <a:cs typeface="Times New Roman"/>
                <a:hlinkClick r:id="rId4"/>
              </a:rPr>
              <a:t>container</a:t>
            </a:r>
            <a:r>
              <a:rPr sz="1200" spc="-30" dirty="0">
                <a:latin typeface="Times New Roman"/>
                <a:cs typeface="Times New Roman"/>
              </a:rPr>
              <a:t> </a:t>
            </a:r>
            <a:r>
              <a:rPr sz="1200" dirty="0">
                <a:latin typeface="Times New Roman"/>
                <a:cs typeface="Times New Roman"/>
              </a:rPr>
              <a:t>for</a:t>
            </a:r>
            <a:r>
              <a:rPr sz="1200" spc="2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20" dirty="0">
                <a:latin typeface="Times New Roman"/>
                <a:cs typeface="Times New Roman"/>
                <a:hlinkClick r:id="rId5"/>
              </a:rPr>
              <a:t>Java</a:t>
            </a:r>
            <a:r>
              <a:rPr sz="1200" spc="-20" dirty="0">
                <a:latin typeface="Times New Roman"/>
                <a:cs typeface="Times New Roman"/>
              </a:rPr>
              <a:t> </a:t>
            </a:r>
            <a:r>
              <a:rPr sz="1200" dirty="0">
                <a:latin typeface="Times New Roman"/>
                <a:cs typeface="Times New Roman"/>
                <a:hlinkClick r:id="rId5"/>
              </a:rPr>
              <a:t>platform.</a:t>
            </a:r>
            <a:r>
              <a:rPr sz="1200" spc="225" dirty="0">
                <a:latin typeface="Times New Roman"/>
                <a:cs typeface="Times New Roman"/>
              </a:rPr>
              <a:t> </a:t>
            </a:r>
            <a:r>
              <a:rPr sz="1200" dirty="0">
                <a:latin typeface="Times New Roman"/>
                <a:cs typeface="Times New Roman"/>
              </a:rPr>
              <a:t>The</a:t>
            </a:r>
            <a:r>
              <a:rPr sz="1200" spc="235" dirty="0">
                <a:latin typeface="Times New Roman"/>
                <a:cs typeface="Times New Roman"/>
              </a:rPr>
              <a:t> </a:t>
            </a:r>
            <a:r>
              <a:rPr sz="1200" dirty="0">
                <a:latin typeface="Times New Roman"/>
                <a:cs typeface="Times New Roman"/>
              </a:rPr>
              <a:t>framework's</a:t>
            </a:r>
            <a:r>
              <a:rPr sz="1200" spc="235" dirty="0">
                <a:latin typeface="Times New Roman"/>
                <a:cs typeface="Times New Roman"/>
              </a:rPr>
              <a:t> </a:t>
            </a:r>
            <a:r>
              <a:rPr sz="1200" dirty="0">
                <a:latin typeface="Times New Roman"/>
                <a:cs typeface="Times New Roman"/>
              </a:rPr>
              <a:t>core</a:t>
            </a:r>
            <a:r>
              <a:rPr sz="1200" spc="235" dirty="0">
                <a:latin typeface="Times New Roman"/>
                <a:cs typeface="Times New Roman"/>
              </a:rPr>
              <a:t> </a:t>
            </a:r>
            <a:r>
              <a:rPr sz="1200" dirty="0">
                <a:latin typeface="Times New Roman"/>
                <a:cs typeface="Times New Roman"/>
              </a:rPr>
              <a:t>features</a:t>
            </a:r>
            <a:r>
              <a:rPr sz="1200" spc="245" dirty="0">
                <a:latin typeface="Times New Roman"/>
                <a:cs typeface="Times New Roman"/>
              </a:rPr>
              <a:t> </a:t>
            </a:r>
            <a:r>
              <a:rPr sz="1200" dirty="0">
                <a:latin typeface="Times New Roman"/>
                <a:cs typeface="Times New Roman"/>
              </a:rPr>
              <a:t>can</a:t>
            </a:r>
            <a:r>
              <a:rPr sz="1200" spc="229" dirty="0">
                <a:latin typeface="Times New Roman"/>
                <a:cs typeface="Times New Roman"/>
              </a:rPr>
              <a:t> </a:t>
            </a:r>
            <a:r>
              <a:rPr sz="1200" dirty="0">
                <a:latin typeface="Times New Roman"/>
                <a:cs typeface="Times New Roman"/>
              </a:rPr>
              <a:t>be</a:t>
            </a:r>
            <a:r>
              <a:rPr sz="1200" spc="235" dirty="0">
                <a:latin typeface="Times New Roman"/>
                <a:cs typeface="Times New Roman"/>
              </a:rPr>
              <a:t> </a:t>
            </a:r>
            <a:r>
              <a:rPr sz="1200" dirty="0">
                <a:latin typeface="Times New Roman"/>
                <a:cs typeface="Times New Roman"/>
              </a:rPr>
              <a:t>used</a:t>
            </a:r>
            <a:r>
              <a:rPr sz="1200" spc="229" dirty="0">
                <a:latin typeface="Times New Roman"/>
                <a:cs typeface="Times New Roman"/>
              </a:rPr>
              <a:t> </a:t>
            </a:r>
            <a:r>
              <a:rPr sz="1200" dirty="0">
                <a:latin typeface="Times New Roman"/>
                <a:cs typeface="Times New Roman"/>
              </a:rPr>
              <a:t>by</a:t>
            </a:r>
            <a:r>
              <a:rPr sz="1200" spc="235" dirty="0">
                <a:latin typeface="Times New Roman"/>
                <a:cs typeface="Times New Roman"/>
              </a:rPr>
              <a:t> </a:t>
            </a:r>
            <a:r>
              <a:rPr sz="1200" dirty="0">
                <a:latin typeface="Times New Roman"/>
                <a:cs typeface="Times New Roman"/>
              </a:rPr>
              <a:t>any</a:t>
            </a:r>
            <a:r>
              <a:rPr sz="1200" spc="229" dirty="0">
                <a:latin typeface="Times New Roman"/>
                <a:cs typeface="Times New Roman"/>
              </a:rPr>
              <a:t> </a:t>
            </a:r>
            <a:r>
              <a:rPr sz="1200" dirty="0">
                <a:latin typeface="Times New Roman"/>
                <a:cs typeface="Times New Roman"/>
              </a:rPr>
              <a:t>Java</a:t>
            </a:r>
            <a:r>
              <a:rPr sz="1200" spc="240" dirty="0">
                <a:latin typeface="Times New Roman"/>
                <a:cs typeface="Times New Roman"/>
              </a:rPr>
              <a:t> </a:t>
            </a:r>
            <a:r>
              <a:rPr sz="1200" dirty="0">
                <a:latin typeface="Times New Roman"/>
                <a:cs typeface="Times New Roman"/>
              </a:rPr>
              <a:t>application,</a:t>
            </a:r>
            <a:r>
              <a:rPr sz="1200" spc="229" dirty="0">
                <a:latin typeface="Times New Roman"/>
                <a:cs typeface="Times New Roman"/>
              </a:rPr>
              <a:t> </a:t>
            </a:r>
            <a:r>
              <a:rPr sz="1200" dirty="0">
                <a:latin typeface="Times New Roman"/>
                <a:cs typeface="Times New Roman"/>
              </a:rPr>
              <a:t>but</a:t>
            </a:r>
            <a:r>
              <a:rPr sz="1200" spc="235" dirty="0">
                <a:latin typeface="Times New Roman"/>
                <a:cs typeface="Times New Roman"/>
              </a:rPr>
              <a:t> </a:t>
            </a:r>
            <a:r>
              <a:rPr sz="1200" dirty="0">
                <a:latin typeface="Times New Roman"/>
                <a:cs typeface="Times New Roman"/>
              </a:rPr>
              <a:t>there</a:t>
            </a:r>
            <a:r>
              <a:rPr sz="1200" spc="225" dirty="0">
                <a:latin typeface="Times New Roman"/>
                <a:cs typeface="Times New Roman"/>
              </a:rPr>
              <a:t> </a:t>
            </a:r>
            <a:r>
              <a:rPr sz="1200" spc="-25" dirty="0">
                <a:latin typeface="Times New Roman"/>
                <a:cs typeface="Times New Roman"/>
              </a:rPr>
              <a:t>are </a:t>
            </a:r>
            <a:r>
              <a:rPr sz="1200" dirty="0">
                <a:latin typeface="Times New Roman"/>
                <a:cs typeface="Times New Roman"/>
              </a:rPr>
              <a:t>extensions</a:t>
            </a:r>
            <a:r>
              <a:rPr sz="1200" spc="155" dirty="0">
                <a:latin typeface="Times New Roman"/>
                <a:cs typeface="Times New Roman"/>
              </a:rPr>
              <a:t> </a:t>
            </a:r>
            <a:r>
              <a:rPr sz="1200" dirty="0">
                <a:latin typeface="Times New Roman"/>
                <a:cs typeface="Times New Roman"/>
              </a:rPr>
              <a:t>for</a:t>
            </a:r>
            <a:r>
              <a:rPr sz="1200" spc="150" dirty="0">
                <a:latin typeface="Times New Roman"/>
                <a:cs typeface="Times New Roman"/>
              </a:rPr>
              <a:t> </a:t>
            </a:r>
            <a:r>
              <a:rPr sz="1200" dirty="0">
                <a:latin typeface="Times New Roman"/>
                <a:cs typeface="Times New Roman"/>
              </a:rPr>
              <a:t>building</a:t>
            </a:r>
            <a:r>
              <a:rPr sz="1200" spc="155" dirty="0">
                <a:latin typeface="Times New Roman"/>
                <a:cs typeface="Times New Roman"/>
              </a:rPr>
              <a:t> </a:t>
            </a:r>
            <a:r>
              <a:rPr sz="1200" dirty="0">
                <a:latin typeface="Times New Roman"/>
                <a:cs typeface="Times New Roman"/>
              </a:rPr>
              <a:t>web</a:t>
            </a:r>
            <a:r>
              <a:rPr sz="1200" spc="160" dirty="0">
                <a:latin typeface="Times New Roman"/>
                <a:cs typeface="Times New Roman"/>
              </a:rPr>
              <a:t> </a:t>
            </a:r>
            <a:r>
              <a:rPr sz="1200" dirty="0">
                <a:latin typeface="Times New Roman"/>
                <a:cs typeface="Times New Roman"/>
              </a:rPr>
              <a:t>applications</a:t>
            </a:r>
            <a:r>
              <a:rPr sz="1200" spc="160" dirty="0">
                <a:latin typeface="Times New Roman"/>
                <a:cs typeface="Times New Roman"/>
              </a:rPr>
              <a:t> </a:t>
            </a:r>
            <a:r>
              <a:rPr sz="1200" dirty="0">
                <a:latin typeface="Times New Roman"/>
                <a:cs typeface="Times New Roman"/>
              </a:rPr>
              <a:t>on</a:t>
            </a:r>
            <a:r>
              <a:rPr sz="1200" spc="155" dirty="0">
                <a:latin typeface="Times New Roman"/>
                <a:cs typeface="Times New Roman"/>
              </a:rPr>
              <a:t> </a:t>
            </a:r>
            <a:r>
              <a:rPr sz="1200" dirty="0">
                <a:latin typeface="Times New Roman"/>
                <a:cs typeface="Times New Roman"/>
              </a:rPr>
              <a:t>top</a:t>
            </a:r>
            <a:r>
              <a:rPr sz="1200" spc="160" dirty="0">
                <a:latin typeface="Times New Roman"/>
                <a:cs typeface="Times New Roman"/>
              </a:rPr>
              <a:t> </a:t>
            </a:r>
            <a:r>
              <a:rPr sz="1200" dirty="0">
                <a:latin typeface="Times New Roman"/>
                <a:cs typeface="Times New Roman"/>
              </a:rPr>
              <a:t>of</a:t>
            </a:r>
            <a:r>
              <a:rPr sz="1200" spc="155" dirty="0">
                <a:latin typeface="Times New Roman"/>
                <a:cs typeface="Times New Roman"/>
              </a:rPr>
              <a:t> </a:t>
            </a:r>
            <a:r>
              <a:rPr sz="1200" dirty="0">
                <a:latin typeface="Times New Roman"/>
                <a:cs typeface="Times New Roman"/>
              </a:rPr>
              <a:t>the</a:t>
            </a:r>
            <a:r>
              <a:rPr sz="1200" spc="175" dirty="0">
                <a:latin typeface="Times New Roman"/>
                <a:cs typeface="Times New Roman"/>
              </a:rPr>
              <a:t> </a:t>
            </a:r>
            <a:r>
              <a:rPr sz="1200" dirty="0">
                <a:latin typeface="Times New Roman"/>
                <a:cs typeface="Times New Roman"/>
                <a:hlinkClick r:id="rId6"/>
              </a:rPr>
              <a:t>Java</a:t>
            </a:r>
            <a:r>
              <a:rPr sz="1200" spc="155" dirty="0">
                <a:latin typeface="Times New Roman"/>
                <a:cs typeface="Times New Roman"/>
                <a:hlinkClick r:id="rId6"/>
              </a:rPr>
              <a:t> </a:t>
            </a:r>
            <a:r>
              <a:rPr sz="1200" dirty="0">
                <a:latin typeface="Times New Roman"/>
                <a:cs typeface="Times New Roman"/>
                <a:hlinkClick r:id="rId6"/>
              </a:rPr>
              <a:t>EE</a:t>
            </a:r>
            <a:r>
              <a:rPr sz="1200" spc="160" dirty="0">
                <a:latin typeface="Times New Roman"/>
                <a:cs typeface="Times New Roman"/>
              </a:rPr>
              <a:t> </a:t>
            </a:r>
            <a:r>
              <a:rPr sz="1200" dirty="0">
                <a:latin typeface="Times New Roman"/>
                <a:cs typeface="Times New Roman"/>
              </a:rPr>
              <a:t>(Enterprise</a:t>
            </a:r>
            <a:r>
              <a:rPr sz="1200" spc="150" dirty="0">
                <a:latin typeface="Times New Roman"/>
                <a:cs typeface="Times New Roman"/>
              </a:rPr>
              <a:t> </a:t>
            </a:r>
            <a:r>
              <a:rPr sz="1200" dirty="0">
                <a:latin typeface="Times New Roman"/>
                <a:cs typeface="Times New Roman"/>
              </a:rPr>
              <a:t>Edition)</a:t>
            </a:r>
            <a:r>
              <a:rPr sz="1200" spc="155" dirty="0">
                <a:latin typeface="Times New Roman"/>
                <a:cs typeface="Times New Roman"/>
              </a:rPr>
              <a:t> </a:t>
            </a:r>
            <a:r>
              <a:rPr sz="1200" spc="-10" dirty="0">
                <a:latin typeface="Times New Roman"/>
                <a:cs typeface="Times New Roman"/>
              </a:rPr>
              <a:t>platform. </a:t>
            </a:r>
            <a:r>
              <a:rPr sz="1200" dirty="0">
                <a:latin typeface="Times New Roman"/>
                <a:cs typeface="Times New Roman"/>
              </a:rPr>
              <a:t>Although</a:t>
            </a:r>
            <a:r>
              <a:rPr sz="1200" spc="-60"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framework</a:t>
            </a:r>
            <a:r>
              <a:rPr sz="1200" spc="-30" dirty="0">
                <a:latin typeface="Times New Roman"/>
                <a:cs typeface="Times New Roman"/>
              </a:rPr>
              <a:t> </a:t>
            </a:r>
            <a:r>
              <a:rPr sz="1200" dirty="0">
                <a:latin typeface="Times New Roman"/>
                <a:cs typeface="Times New Roman"/>
              </a:rPr>
              <a:t>does</a:t>
            </a:r>
            <a:r>
              <a:rPr sz="1200" spc="-45" dirty="0">
                <a:latin typeface="Times New Roman"/>
                <a:cs typeface="Times New Roman"/>
              </a:rPr>
              <a:t> </a:t>
            </a:r>
            <a:r>
              <a:rPr sz="1200" dirty="0">
                <a:latin typeface="Times New Roman"/>
                <a:cs typeface="Times New Roman"/>
              </a:rPr>
              <a:t>not</a:t>
            </a:r>
            <a:r>
              <a:rPr sz="1200" spc="-55" dirty="0">
                <a:latin typeface="Times New Roman"/>
                <a:cs typeface="Times New Roman"/>
              </a:rPr>
              <a:t> </a:t>
            </a:r>
            <a:r>
              <a:rPr sz="1200" dirty="0">
                <a:latin typeface="Times New Roman"/>
                <a:cs typeface="Times New Roman"/>
              </a:rPr>
              <a:t>impose</a:t>
            </a:r>
            <a:r>
              <a:rPr sz="1200" spc="-35" dirty="0">
                <a:latin typeface="Times New Roman"/>
                <a:cs typeface="Times New Roman"/>
              </a:rPr>
              <a:t> </a:t>
            </a:r>
            <a:r>
              <a:rPr sz="1200" dirty="0">
                <a:latin typeface="Times New Roman"/>
                <a:cs typeface="Times New Roman"/>
              </a:rPr>
              <a:t>any</a:t>
            </a:r>
            <a:r>
              <a:rPr sz="1200" spc="-55" dirty="0">
                <a:latin typeface="Times New Roman"/>
                <a:cs typeface="Times New Roman"/>
              </a:rPr>
              <a:t> </a:t>
            </a:r>
            <a:r>
              <a:rPr sz="1200" dirty="0">
                <a:latin typeface="Times New Roman"/>
                <a:cs typeface="Times New Roman"/>
              </a:rPr>
              <a:t>specific </a:t>
            </a:r>
            <a:r>
              <a:rPr sz="1200" dirty="0">
                <a:latin typeface="Times New Roman"/>
                <a:cs typeface="Times New Roman"/>
                <a:hlinkClick r:id="rId7"/>
              </a:rPr>
              <a:t>programming</a:t>
            </a:r>
            <a:r>
              <a:rPr sz="1200" spc="-50" dirty="0">
                <a:latin typeface="Times New Roman"/>
                <a:cs typeface="Times New Roman"/>
                <a:hlinkClick r:id="rId7"/>
              </a:rPr>
              <a:t> </a:t>
            </a:r>
            <a:r>
              <a:rPr sz="1200" dirty="0">
                <a:latin typeface="Times New Roman"/>
                <a:cs typeface="Times New Roman"/>
                <a:hlinkClick r:id="rId7"/>
              </a:rPr>
              <a:t>model,</a:t>
            </a:r>
            <a:r>
              <a:rPr sz="1200" spc="-35" dirty="0">
                <a:latin typeface="Times New Roman"/>
                <a:cs typeface="Times New Roman"/>
              </a:rPr>
              <a:t> </a:t>
            </a:r>
            <a:r>
              <a:rPr sz="1200" dirty="0">
                <a:latin typeface="Times New Roman"/>
                <a:cs typeface="Times New Roman"/>
              </a:rPr>
              <a:t>it</a:t>
            </a:r>
            <a:r>
              <a:rPr sz="1200" spc="-40" dirty="0">
                <a:latin typeface="Times New Roman"/>
                <a:cs typeface="Times New Roman"/>
              </a:rPr>
              <a:t> </a:t>
            </a:r>
            <a:r>
              <a:rPr sz="1200" dirty="0">
                <a:latin typeface="Times New Roman"/>
                <a:cs typeface="Times New Roman"/>
              </a:rPr>
              <a:t>has</a:t>
            </a:r>
            <a:r>
              <a:rPr sz="1200" spc="-40" dirty="0">
                <a:latin typeface="Times New Roman"/>
                <a:cs typeface="Times New Roman"/>
              </a:rPr>
              <a:t> </a:t>
            </a:r>
            <a:r>
              <a:rPr sz="1200" dirty="0">
                <a:latin typeface="Times New Roman"/>
                <a:cs typeface="Times New Roman"/>
              </a:rPr>
              <a:t>become</a:t>
            </a:r>
            <a:r>
              <a:rPr sz="1200" spc="-60" dirty="0">
                <a:latin typeface="Times New Roman"/>
                <a:cs typeface="Times New Roman"/>
              </a:rPr>
              <a:t> </a:t>
            </a:r>
            <a:r>
              <a:rPr sz="1200" spc="-10" dirty="0">
                <a:latin typeface="Times New Roman"/>
                <a:cs typeface="Times New Roman"/>
              </a:rPr>
              <a:t>popular </a:t>
            </a:r>
            <a:r>
              <a:rPr sz="1200" dirty="0">
                <a:latin typeface="Times New Roman"/>
                <a:cs typeface="Times New Roman"/>
              </a:rPr>
              <a:t>in</a:t>
            </a:r>
            <a:r>
              <a:rPr sz="1200" spc="204" dirty="0">
                <a:latin typeface="Times New Roman"/>
                <a:cs typeface="Times New Roman"/>
              </a:rPr>
              <a:t> </a:t>
            </a:r>
            <a:r>
              <a:rPr sz="1200" dirty="0">
                <a:latin typeface="Times New Roman"/>
                <a:cs typeface="Times New Roman"/>
              </a:rPr>
              <a:t>the</a:t>
            </a:r>
            <a:r>
              <a:rPr sz="1200" spc="204" dirty="0">
                <a:latin typeface="Times New Roman"/>
                <a:cs typeface="Times New Roman"/>
              </a:rPr>
              <a:t> </a:t>
            </a:r>
            <a:r>
              <a:rPr sz="1200" dirty="0">
                <a:latin typeface="Times New Roman"/>
                <a:cs typeface="Times New Roman"/>
              </a:rPr>
              <a:t>Java</a:t>
            </a:r>
            <a:r>
              <a:rPr sz="1200" spc="200" dirty="0">
                <a:latin typeface="Times New Roman"/>
                <a:cs typeface="Times New Roman"/>
              </a:rPr>
              <a:t> </a:t>
            </a:r>
            <a:r>
              <a:rPr sz="1200" dirty="0">
                <a:latin typeface="Times New Roman"/>
                <a:cs typeface="Times New Roman"/>
              </a:rPr>
              <a:t>community</a:t>
            </a:r>
            <a:r>
              <a:rPr sz="1200" spc="204" dirty="0">
                <a:latin typeface="Times New Roman"/>
                <a:cs typeface="Times New Roman"/>
              </a:rPr>
              <a:t> </a:t>
            </a:r>
            <a:r>
              <a:rPr sz="1200" dirty="0">
                <a:latin typeface="Times New Roman"/>
                <a:cs typeface="Times New Roman"/>
              </a:rPr>
              <a:t>as</a:t>
            </a:r>
            <a:r>
              <a:rPr sz="1200" spc="210" dirty="0">
                <a:latin typeface="Times New Roman"/>
                <a:cs typeface="Times New Roman"/>
              </a:rPr>
              <a:t> </a:t>
            </a:r>
            <a:r>
              <a:rPr sz="1200" dirty="0">
                <a:latin typeface="Times New Roman"/>
                <a:cs typeface="Times New Roman"/>
              </a:rPr>
              <a:t>an</a:t>
            </a:r>
            <a:r>
              <a:rPr sz="1200" spc="200" dirty="0">
                <a:latin typeface="Times New Roman"/>
                <a:cs typeface="Times New Roman"/>
              </a:rPr>
              <a:t> </a:t>
            </a:r>
            <a:r>
              <a:rPr sz="1200" dirty="0">
                <a:latin typeface="Times New Roman"/>
                <a:cs typeface="Times New Roman"/>
              </a:rPr>
              <a:t>addition</a:t>
            </a:r>
            <a:r>
              <a:rPr sz="1200" spc="210" dirty="0">
                <a:latin typeface="Times New Roman"/>
                <a:cs typeface="Times New Roman"/>
              </a:rPr>
              <a:t> </a:t>
            </a:r>
            <a:r>
              <a:rPr sz="1200" dirty="0">
                <a:latin typeface="Times New Roman"/>
                <a:cs typeface="Times New Roman"/>
              </a:rPr>
              <a:t>to</a:t>
            </a:r>
            <a:r>
              <a:rPr sz="1200" spc="204" dirty="0">
                <a:latin typeface="Times New Roman"/>
                <a:cs typeface="Times New Roman"/>
              </a:rPr>
              <a:t> </a:t>
            </a:r>
            <a:r>
              <a:rPr sz="1200" dirty="0">
                <a:latin typeface="Times New Roman"/>
                <a:cs typeface="Times New Roman"/>
              </a:rPr>
              <a:t>the</a:t>
            </a:r>
            <a:r>
              <a:rPr sz="1200" spc="225" dirty="0">
                <a:latin typeface="Times New Roman"/>
                <a:cs typeface="Times New Roman"/>
              </a:rPr>
              <a:t> </a:t>
            </a:r>
            <a:r>
              <a:rPr sz="1200" dirty="0">
                <a:latin typeface="Times New Roman"/>
                <a:cs typeface="Times New Roman"/>
                <a:hlinkClick r:id="rId8"/>
              </a:rPr>
              <a:t>Enterprise</a:t>
            </a:r>
            <a:r>
              <a:rPr sz="1200" spc="200" dirty="0">
                <a:latin typeface="Times New Roman"/>
                <a:cs typeface="Times New Roman"/>
                <a:hlinkClick r:id="rId8"/>
              </a:rPr>
              <a:t> </a:t>
            </a:r>
            <a:r>
              <a:rPr sz="1200" dirty="0">
                <a:latin typeface="Times New Roman"/>
                <a:cs typeface="Times New Roman"/>
                <a:hlinkClick r:id="rId8"/>
              </a:rPr>
              <a:t>JavaBeans</a:t>
            </a:r>
            <a:r>
              <a:rPr sz="1200" spc="215" dirty="0">
                <a:latin typeface="Times New Roman"/>
                <a:cs typeface="Times New Roman"/>
              </a:rPr>
              <a:t> </a:t>
            </a:r>
            <a:r>
              <a:rPr sz="1200" dirty="0">
                <a:latin typeface="Times New Roman"/>
                <a:cs typeface="Times New Roman"/>
              </a:rPr>
              <a:t>(EJB)</a:t>
            </a:r>
            <a:r>
              <a:rPr sz="1200" spc="204" dirty="0">
                <a:latin typeface="Times New Roman"/>
                <a:cs typeface="Times New Roman"/>
              </a:rPr>
              <a:t> </a:t>
            </a:r>
            <a:r>
              <a:rPr sz="1200" dirty="0">
                <a:latin typeface="Times New Roman"/>
                <a:cs typeface="Times New Roman"/>
              </a:rPr>
              <a:t>model.</a:t>
            </a:r>
            <a:r>
              <a:rPr sz="1200" spc="204" dirty="0">
                <a:latin typeface="Times New Roman"/>
                <a:cs typeface="Times New Roman"/>
              </a:rPr>
              <a:t> </a:t>
            </a:r>
            <a:r>
              <a:rPr sz="1200" dirty="0">
                <a:latin typeface="Times New Roman"/>
                <a:cs typeface="Times New Roman"/>
              </a:rPr>
              <a:t>The</a:t>
            </a:r>
            <a:r>
              <a:rPr sz="1200" spc="200" dirty="0">
                <a:latin typeface="Times New Roman"/>
                <a:cs typeface="Times New Roman"/>
              </a:rPr>
              <a:t> </a:t>
            </a:r>
            <a:r>
              <a:rPr sz="1200" spc="-10" dirty="0">
                <a:latin typeface="Times New Roman"/>
                <a:cs typeface="Times New Roman"/>
              </a:rPr>
              <a:t>Spring </a:t>
            </a:r>
            <a:r>
              <a:rPr sz="1200" dirty="0">
                <a:latin typeface="Times New Roman"/>
                <a:cs typeface="Times New Roman"/>
              </a:rPr>
              <a:t>Framework</a:t>
            </a:r>
            <a:r>
              <a:rPr sz="1200" spc="-20"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spc="-10" dirty="0">
                <a:latin typeface="Times New Roman"/>
                <a:cs typeface="Times New Roman"/>
              </a:rPr>
              <a:t>Open-</a:t>
            </a:r>
            <a:r>
              <a:rPr sz="1200" dirty="0">
                <a:latin typeface="Times New Roman"/>
                <a:cs typeface="Times New Roman"/>
              </a:rPr>
              <a:t>source</a:t>
            </a:r>
            <a:r>
              <a:rPr sz="1200" spc="-20" dirty="0">
                <a:latin typeface="Times New Roman"/>
                <a:cs typeface="Times New Roman"/>
              </a:rPr>
              <a:t> </a:t>
            </a:r>
            <a:r>
              <a:rPr sz="1200" spc="-10" dirty="0">
                <a:latin typeface="Times New Roman"/>
                <a:cs typeface="Times New Roman"/>
              </a:rPr>
              <a:t>Framework.</a:t>
            </a:r>
            <a:endParaRPr sz="1200" dirty="0">
              <a:latin typeface="Times New Roman"/>
              <a:cs typeface="Times New Roman"/>
            </a:endParaRPr>
          </a:p>
        </p:txBody>
      </p:sp>
      <p:sp>
        <p:nvSpPr>
          <p:cNvPr id="4" name="object 4"/>
          <p:cNvSpPr txBox="1"/>
          <p:nvPr/>
        </p:nvSpPr>
        <p:spPr>
          <a:xfrm>
            <a:off x="3133470" y="3038982"/>
            <a:ext cx="2190115" cy="258404"/>
          </a:xfrm>
          <a:prstGeom prst="rect">
            <a:avLst/>
          </a:prstGeom>
        </p:spPr>
        <p:txBody>
          <a:bodyPr vert="horz" wrap="square" lIns="0" tIns="12065" rIns="0" bIns="0" rtlCol="0">
            <a:spAutoFit/>
          </a:bodyPr>
          <a:lstStyle/>
          <a:p>
            <a:pPr marL="12700">
              <a:lnSpc>
                <a:spcPct val="100000"/>
              </a:lnSpc>
              <a:spcBef>
                <a:spcPts val="95"/>
              </a:spcBef>
            </a:pPr>
            <a:r>
              <a:rPr sz="1600" b="1" spc="-35" dirty="0">
                <a:latin typeface="Times New Roman"/>
                <a:cs typeface="Times New Roman"/>
              </a:rPr>
              <a:t> </a:t>
            </a:r>
            <a:r>
              <a:rPr sz="1600" b="1" dirty="0">
                <a:latin typeface="Times New Roman"/>
                <a:cs typeface="Times New Roman"/>
              </a:rPr>
              <a:t>DFD</a:t>
            </a:r>
            <a:r>
              <a:rPr sz="1600" b="1" spc="-25" dirty="0">
                <a:latin typeface="Times New Roman"/>
                <a:cs typeface="Times New Roman"/>
              </a:rPr>
              <a:t> </a:t>
            </a:r>
            <a:endParaRPr sz="1600" dirty="0">
              <a:latin typeface="Times New Roman"/>
              <a:cs typeface="Times New Roman"/>
            </a:endParaRPr>
          </a:p>
        </p:txBody>
      </p:sp>
      <p:sp>
        <p:nvSpPr>
          <p:cNvPr id="5" name="object 5"/>
          <p:cNvSpPr txBox="1"/>
          <p:nvPr/>
        </p:nvSpPr>
        <p:spPr>
          <a:xfrm>
            <a:off x="2641219" y="8678367"/>
            <a:ext cx="2554605" cy="239395"/>
          </a:xfrm>
          <a:prstGeom prst="rect">
            <a:avLst/>
          </a:prstGeom>
        </p:spPr>
        <p:txBody>
          <a:bodyPr vert="horz" wrap="square" lIns="0" tIns="12700" rIns="0" bIns="0" rtlCol="0">
            <a:spAutoFit/>
          </a:bodyPr>
          <a:lstStyle/>
          <a:p>
            <a:pPr marL="12700">
              <a:lnSpc>
                <a:spcPct val="100000"/>
              </a:lnSpc>
              <a:spcBef>
                <a:spcPts val="100"/>
              </a:spcBef>
            </a:pPr>
            <a:r>
              <a:rPr sz="1400" b="1" i="1" dirty="0">
                <a:solidFill>
                  <a:srgbClr val="17406C"/>
                </a:solidFill>
                <a:latin typeface="Times New Roman"/>
                <a:cs typeface="Times New Roman"/>
              </a:rPr>
              <a:t>Figure</a:t>
            </a:r>
            <a:r>
              <a:rPr sz="1400" b="1" i="1" spc="-25" dirty="0">
                <a:solidFill>
                  <a:srgbClr val="17406C"/>
                </a:solidFill>
                <a:latin typeface="Times New Roman"/>
                <a:cs typeface="Times New Roman"/>
              </a:rPr>
              <a:t> </a:t>
            </a:r>
            <a:r>
              <a:rPr sz="1400" b="1" i="1" dirty="0">
                <a:solidFill>
                  <a:srgbClr val="17406C"/>
                </a:solidFill>
                <a:latin typeface="Times New Roman"/>
                <a:cs typeface="Times New Roman"/>
              </a:rPr>
              <a:t>5</a:t>
            </a:r>
            <a:r>
              <a:rPr sz="1400" b="1" i="1" spc="-5" dirty="0">
                <a:solidFill>
                  <a:srgbClr val="17406C"/>
                </a:solidFill>
                <a:latin typeface="Times New Roman"/>
                <a:cs typeface="Times New Roman"/>
              </a:rPr>
              <a:t> </a:t>
            </a:r>
            <a:r>
              <a:rPr sz="1400" b="1" i="1" dirty="0">
                <a:solidFill>
                  <a:srgbClr val="17406C"/>
                </a:solidFill>
                <a:latin typeface="Times New Roman"/>
                <a:cs typeface="Times New Roman"/>
              </a:rPr>
              <a:t>1</a:t>
            </a:r>
            <a:r>
              <a:rPr sz="1400" b="1" i="1" spc="-25" dirty="0">
                <a:solidFill>
                  <a:srgbClr val="17406C"/>
                </a:solidFill>
                <a:latin typeface="Times New Roman"/>
                <a:cs typeface="Times New Roman"/>
              </a:rPr>
              <a:t> </a:t>
            </a:r>
            <a:r>
              <a:rPr sz="1400" b="1" i="1" dirty="0">
                <a:solidFill>
                  <a:srgbClr val="17406C"/>
                </a:solidFill>
                <a:latin typeface="Times New Roman"/>
                <a:cs typeface="Times New Roman"/>
              </a:rPr>
              <a:t>Level</a:t>
            </a:r>
            <a:r>
              <a:rPr sz="1400" b="1" i="1" spc="-20" dirty="0">
                <a:solidFill>
                  <a:srgbClr val="17406C"/>
                </a:solidFill>
                <a:latin typeface="Times New Roman"/>
                <a:cs typeface="Times New Roman"/>
              </a:rPr>
              <a:t> </a:t>
            </a:r>
            <a:r>
              <a:rPr sz="1400" b="1" i="1" dirty="0">
                <a:solidFill>
                  <a:srgbClr val="17406C"/>
                </a:solidFill>
                <a:latin typeface="Times New Roman"/>
                <a:cs typeface="Times New Roman"/>
              </a:rPr>
              <a:t>DFD</a:t>
            </a:r>
            <a:r>
              <a:rPr sz="1400" b="1" i="1" spc="-5" dirty="0">
                <a:solidFill>
                  <a:srgbClr val="17406C"/>
                </a:solidFill>
                <a:latin typeface="Times New Roman"/>
                <a:cs typeface="Times New Roman"/>
              </a:rPr>
              <a:t> </a:t>
            </a:r>
            <a:r>
              <a:rPr sz="1400" b="1" i="1" dirty="0">
                <a:solidFill>
                  <a:srgbClr val="17406C"/>
                </a:solidFill>
                <a:latin typeface="Times New Roman"/>
                <a:cs typeface="Times New Roman"/>
              </a:rPr>
              <a:t>for</a:t>
            </a:r>
            <a:r>
              <a:rPr sz="1400" b="1" i="1" spc="-60" dirty="0">
                <a:solidFill>
                  <a:srgbClr val="17406C"/>
                </a:solidFill>
                <a:latin typeface="Times New Roman"/>
                <a:cs typeface="Times New Roman"/>
              </a:rPr>
              <a:t> </a:t>
            </a:r>
            <a:r>
              <a:rPr sz="1400" b="1" i="1" spc="-20" dirty="0">
                <a:solidFill>
                  <a:srgbClr val="17406C"/>
                </a:solidFill>
                <a:latin typeface="Times New Roman"/>
                <a:cs typeface="Times New Roman"/>
              </a:rPr>
              <a:t>ADMIN</a:t>
            </a:r>
            <a:endParaRPr sz="14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18</a:t>
            </a:fld>
            <a:endParaRPr spc="-25" dirty="0"/>
          </a:p>
        </p:txBody>
      </p:sp>
      <p:pic>
        <p:nvPicPr>
          <p:cNvPr id="12" name="Picture 11" descr="Diagram&#10;&#10;Description automatically generated">
            <a:extLst>
              <a:ext uri="{FF2B5EF4-FFF2-40B4-BE49-F238E27FC236}">
                <a16:creationId xmlns:a16="http://schemas.microsoft.com/office/drawing/2014/main" id="{7E1DEE42-0328-34D1-E790-E28EBF80B562}"/>
              </a:ext>
            </a:extLst>
          </p:cNvPr>
          <p:cNvPicPr>
            <a:picLocks noChangeAspect="1"/>
          </p:cNvPicPr>
          <p:nvPr/>
        </p:nvPicPr>
        <p:blipFill rotWithShape="1">
          <a:blip r:embed="rId9">
            <a:extLst>
              <a:ext uri="{28A0092B-C50C-407E-A947-70E740481C1C}">
                <a14:useLocalDpi xmlns:a14="http://schemas.microsoft.com/office/drawing/2010/main" val="0"/>
              </a:ext>
            </a:extLst>
          </a:blip>
          <a:srcRect l="3364" t="21212" r="17972" b="31441"/>
          <a:stretch/>
        </p:blipFill>
        <p:spPr>
          <a:xfrm>
            <a:off x="391465" y="3255923"/>
            <a:ext cx="6855976" cy="53402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3256915" y="964438"/>
            <a:ext cx="1259840" cy="269240"/>
          </a:xfrm>
          <a:prstGeom prst="rect">
            <a:avLst/>
          </a:prstGeom>
        </p:spPr>
        <p:txBody>
          <a:bodyPr vert="horz" wrap="square" lIns="0" tIns="12065" rIns="0" bIns="0" rtlCol="0">
            <a:spAutoFit/>
          </a:bodyPr>
          <a:lstStyle/>
          <a:p>
            <a:pPr marL="12700">
              <a:lnSpc>
                <a:spcPct val="100000"/>
              </a:lnSpc>
              <a:spcBef>
                <a:spcPts val="95"/>
              </a:spcBef>
            </a:pPr>
            <a:r>
              <a:rPr sz="1600" b="1" spc="-20" dirty="0">
                <a:latin typeface="Times New Roman"/>
                <a:cs typeface="Times New Roman"/>
              </a:rPr>
              <a:t>E-</a:t>
            </a:r>
            <a:r>
              <a:rPr sz="1600" b="1" dirty="0">
                <a:latin typeface="Times New Roman"/>
                <a:cs typeface="Times New Roman"/>
              </a:rPr>
              <a:t>R </a:t>
            </a:r>
            <a:r>
              <a:rPr sz="1600" b="1" spc="-10" dirty="0">
                <a:latin typeface="Times New Roman"/>
                <a:cs typeface="Times New Roman"/>
              </a:rPr>
              <a:t>Diagram:</a:t>
            </a:r>
            <a:endParaRPr sz="1600">
              <a:latin typeface="Times New Roman"/>
              <a:cs typeface="Times New Roman"/>
            </a:endParaRPr>
          </a:p>
        </p:txBody>
      </p:sp>
      <p:sp>
        <p:nvSpPr>
          <p:cNvPr id="4" name="object 4"/>
          <p:cNvSpPr txBox="1"/>
          <p:nvPr/>
        </p:nvSpPr>
        <p:spPr>
          <a:xfrm>
            <a:off x="3124326" y="8704274"/>
            <a:ext cx="1700530" cy="239395"/>
          </a:xfrm>
          <a:prstGeom prst="rect">
            <a:avLst/>
          </a:prstGeom>
        </p:spPr>
        <p:txBody>
          <a:bodyPr vert="horz" wrap="square" lIns="0" tIns="12700" rIns="0" bIns="0" rtlCol="0">
            <a:spAutoFit/>
          </a:bodyPr>
          <a:lstStyle/>
          <a:p>
            <a:pPr marL="12700">
              <a:lnSpc>
                <a:spcPct val="100000"/>
              </a:lnSpc>
              <a:spcBef>
                <a:spcPts val="100"/>
              </a:spcBef>
            </a:pPr>
            <a:r>
              <a:rPr sz="1400" b="1" i="1" dirty="0">
                <a:solidFill>
                  <a:srgbClr val="17406C"/>
                </a:solidFill>
                <a:latin typeface="Times New Roman"/>
                <a:cs typeface="Times New Roman"/>
              </a:rPr>
              <a:t>Figure</a:t>
            </a:r>
            <a:r>
              <a:rPr sz="1400" b="1" i="1" spc="-15" dirty="0">
                <a:solidFill>
                  <a:srgbClr val="17406C"/>
                </a:solidFill>
                <a:latin typeface="Times New Roman"/>
                <a:cs typeface="Times New Roman"/>
              </a:rPr>
              <a:t> </a:t>
            </a:r>
            <a:r>
              <a:rPr sz="1400" b="1" i="1" dirty="0">
                <a:solidFill>
                  <a:srgbClr val="17406C"/>
                </a:solidFill>
                <a:latin typeface="Times New Roman"/>
                <a:cs typeface="Times New Roman"/>
              </a:rPr>
              <a:t>7</a:t>
            </a:r>
            <a:r>
              <a:rPr sz="1400" b="1" i="1" spc="5" dirty="0">
                <a:solidFill>
                  <a:srgbClr val="17406C"/>
                </a:solidFill>
                <a:latin typeface="Times New Roman"/>
                <a:cs typeface="Times New Roman"/>
              </a:rPr>
              <a:t> </a:t>
            </a:r>
            <a:r>
              <a:rPr sz="1400" b="1" i="1" spc="-10" dirty="0">
                <a:solidFill>
                  <a:srgbClr val="17406C"/>
                </a:solidFill>
                <a:latin typeface="Times New Roman"/>
                <a:cs typeface="Times New Roman"/>
              </a:rPr>
              <a:t>E-</a:t>
            </a:r>
            <a:r>
              <a:rPr sz="1400" b="1" i="1" dirty="0">
                <a:solidFill>
                  <a:srgbClr val="17406C"/>
                </a:solidFill>
                <a:latin typeface="Times New Roman"/>
                <a:cs typeface="Times New Roman"/>
              </a:rPr>
              <a:t>R</a:t>
            </a:r>
            <a:r>
              <a:rPr sz="1400" b="1" i="1" spc="-10" dirty="0">
                <a:solidFill>
                  <a:srgbClr val="17406C"/>
                </a:solidFill>
                <a:latin typeface="Times New Roman"/>
                <a:cs typeface="Times New Roman"/>
              </a:rPr>
              <a:t> Diagram</a:t>
            </a:r>
            <a:endParaRPr sz="140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19</a:t>
            </a:fld>
            <a:endParaRPr spc="-25" dirty="0"/>
          </a:p>
        </p:txBody>
      </p:sp>
      <p:pic>
        <p:nvPicPr>
          <p:cNvPr id="9" name="Picture 8">
            <a:extLst>
              <a:ext uri="{FF2B5EF4-FFF2-40B4-BE49-F238E27FC236}">
                <a16:creationId xmlns:a16="http://schemas.microsoft.com/office/drawing/2014/main" id="{27F4EAB0-7D2B-2DB4-8EE1-56DF9D796B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895" y="2307692"/>
            <a:ext cx="7164706" cy="50174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1461261" y="2358898"/>
            <a:ext cx="4958715" cy="3174267"/>
          </a:xfrm>
          <a:prstGeom prst="rect">
            <a:avLst/>
          </a:prstGeom>
        </p:spPr>
        <p:txBody>
          <a:bodyPr vert="horz" wrap="square" lIns="0" tIns="12065" rIns="0" bIns="0" rtlCol="0">
            <a:spAutoFit/>
          </a:bodyPr>
          <a:lstStyle/>
          <a:p>
            <a:pPr marR="6985" algn="ctr">
              <a:lnSpc>
                <a:spcPct val="100000"/>
              </a:lnSpc>
              <a:spcBef>
                <a:spcPts val="95"/>
              </a:spcBef>
            </a:pPr>
            <a:r>
              <a:rPr sz="1600" b="1" spc="-10" dirty="0">
                <a:latin typeface="Times New Roman"/>
                <a:cs typeface="Times New Roman"/>
              </a:rPr>
              <a:t>ABSTRACT</a:t>
            </a:r>
            <a:endParaRPr sz="1600" dirty="0">
              <a:latin typeface="Times New Roman"/>
              <a:cs typeface="Times New Roman"/>
            </a:endParaRPr>
          </a:p>
          <a:p>
            <a:pPr>
              <a:lnSpc>
                <a:spcPct val="100000"/>
              </a:lnSpc>
            </a:pPr>
            <a:endParaRPr sz="1700" dirty="0">
              <a:latin typeface="Times New Roman"/>
              <a:cs typeface="Times New Roman"/>
            </a:endParaRPr>
          </a:p>
          <a:p>
            <a:pPr marL="12700" marR="13970" algn="just">
              <a:lnSpc>
                <a:spcPct val="143300"/>
              </a:lnSpc>
              <a:spcBef>
                <a:spcPts val="1245"/>
              </a:spcBef>
            </a:pPr>
            <a:r>
              <a:rPr lang="en-US" sz="1200" dirty="0">
                <a:latin typeface="Times New Roman" panose="02020603050405020304" pitchFamily="18" charset="0"/>
                <a:cs typeface="Times New Roman" panose="02020603050405020304" pitchFamily="18" charset="0"/>
              </a:rPr>
              <a:t>The project entitled “Home Loan Service” is to be developed for maintaining the bank activities like, customer preferences, customer enquiry, interest rates, customer EMI, personal loan, mortgage loan, Home Loan, Customer follow ups details, customer feedback from entry and employee details. </a:t>
            </a:r>
          </a:p>
          <a:p>
            <a:pPr marL="12700" marR="13970" algn="just">
              <a:lnSpc>
                <a:spcPct val="143300"/>
              </a:lnSpc>
              <a:spcBef>
                <a:spcPts val="1245"/>
              </a:spcBef>
            </a:pPr>
            <a:r>
              <a:rPr lang="en-US" sz="1200" dirty="0">
                <a:latin typeface="Times New Roman" panose="02020603050405020304" pitchFamily="18" charset="0"/>
                <a:cs typeface="Times New Roman" panose="02020603050405020304" pitchFamily="18" charset="0"/>
              </a:rPr>
              <a:t>The system is efficient in generating reports which will help in the maintaining records of the customer. Microfinance is a project which has become a mainstream instrument for providing access to formal financial services for common people. This project is developed to maintain all the details of the users and to develop online portal</a:t>
            </a:r>
            <a:endParaRPr sz="1200" dirty="0">
              <a:latin typeface="Times New Roman" panose="02020603050405020304" pitchFamily="18" charset="0"/>
              <a:cs typeface="Times New Roman" panose="02020603050405020304" pitchFamily="18" charset="0"/>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a:t>
            </a:fld>
            <a:endParaRPr spc="-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3575430" y="1165605"/>
            <a:ext cx="1306195"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Class</a:t>
            </a:r>
            <a:r>
              <a:rPr sz="1600" b="1" spc="-40" dirty="0">
                <a:latin typeface="Times New Roman"/>
                <a:cs typeface="Times New Roman"/>
              </a:rPr>
              <a:t> </a:t>
            </a:r>
            <a:r>
              <a:rPr sz="1600" b="1" spc="-10" dirty="0">
                <a:latin typeface="Times New Roman"/>
                <a:cs typeface="Times New Roman"/>
              </a:rPr>
              <a:t>Diagram</a:t>
            </a:r>
            <a:endParaRPr sz="1600">
              <a:latin typeface="Times New Roman"/>
              <a:cs typeface="Times New Roman"/>
            </a:endParaRPr>
          </a:p>
        </p:txBody>
      </p:sp>
      <p:sp>
        <p:nvSpPr>
          <p:cNvPr id="4" name="object 4"/>
          <p:cNvSpPr txBox="1"/>
          <p:nvPr/>
        </p:nvSpPr>
        <p:spPr>
          <a:xfrm>
            <a:off x="2984119" y="5931788"/>
            <a:ext cx="1799589" cy="239395"/>
          </a:xfrm>
          <a:prstGeom prst="rect">
            <a:avLst/>
          </a:prstGeom>
        </p:spPr>
        <p:txBody>
          <a:bodyPr vert="horz" wrap="square" lIns="0" tIns="13335" rIns="0" bIns="0" rtlCol="0">
            <a:spAutoFit/>
          </a:bodyPr>
          <a:lstStyle/>
          <a:p>
            <a:pPr marL="12700">
              <a:lnSpc>
                <a:spcPct val="100000"/>
              </a:lnSpc>
              <a:spcBef>
                <a:spcPts val="105"/>
              </a:spcBef>
            </a:pPr>
            <a:r>
              <a:rPr sz="1400" b="1" i="1" dirty="0">
                <a:solidFill>
                  <a:srgbClr val="17406C"/>
                </a:solidFill>
                <a:latin typeface="Times New Roman"/>
                <a:cs typeface="Times New Roman"/>
              </a:rPr>
              <a:t>Figure</a:t>
            </a:r>
            <a:r>
              <a:rPr sz="1400" b="1" i="1" spc="-25" dirty="0">
                <a:solidFill>
                  <a:srgbClr val="17406C"/>
                </a:solidFill>
                <a:latin typeface="Times New Roman"/>
                <a:cs typeface="Times New Roman"/>
              </a:rPr>
              <a:t> </a:t>
            </a:r>
            <a:r>
              <a:rPr sz="1400" b="1" i="1" dirty="0">
                <a:solidFill>
                  <a:srgbClr val="17406C"/>
                </a:solidFill>
                <a:latin typeface="Times New Roman"/>
                <a:cs typeface="Times New Roman"/>
              </a:rPr>
              <a:t>8</a:t>
            </a:r>
            <a:r>
              <a:rPr sz="1400" b="1" i="1" spc="-10" dirty="0">
                <a:solidFill>
                  <a:srgbClr val="17406C"/>
                </a:solidFill>
                <a:latin typeface="Times New Roman"/>
                <a:cs typeface="Times New Roman"/>
              </a:rPr>
              <a:t> </a:t>
            </a:r>
            <a:r>
              <a:rPr sz="1400" b="1" i="1" dirty="0">
                <a:solidFill>
                  <a:srgbClr val="17406C"/>
                </a:solidFill>
                <a:latin typeface="Times New Roman"/>
                <a:cs typeface="Times New Roman"/>
              </a:rPr>
              <a:t>Class</a:t>
            </a:r>
            <a:r>
              <a:rPr sz="1400" b="1" i="1" spc="-20" dirty="0">
                <a:solidFill>
                  <a:srgbClr val="17406C"/>
                </a:solidFill>
                <a:latin typeface="Times New Roman"/>
                <a:cs typeface="Times New Roman"/>
              </a:rPr>
              <a:t> </a:t>
            </a:r>
            <a:r>
              <a:rPr sz="1400" b="1" i="1" spc="-10" dirty="0">
                <a:solidFill>
                  <a:srgbClr val="17406C"/>
                </a:solidFill>
                <a:latin typeface="Times New Roman"/>
                <a:cs typeface="Times New Roman"/>
              </a:rPr>
              <a:t>Diagram</a:t>
            </a:r>
            <a:endParaRPr sz="140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20</a:t>
            </a:fld>
            <a:endParaRPr spc="-25" dirty="0"/>
          </a:p>
        </p:txBody>
      </p:sp>
      <p:pic>
        <p:nvPicPr>
          <p:cNvPr id="9" name="Picture 8">
            <a:extLst>
              <a:ext uri="{FF2B5EF4-FFF2-40B4-BE49-F238E27FC236}">
                <a16:creationId xmlns:a16="http://schemas.microsoft.com/office/drawing/2014/main" id="{232A107E-FE7B-1B6A-8323-A4E2681AC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1180"/>
            <a:ext cx="7772400" cy="54960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3186810" y="964438"/>
            <a:ext cx="2084070"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TABLE</a:t>
            </a:r>
            <a:r>
              <a:rPr sz="1600" b="1" spc="-55" dirty="0">
                <a:latin typeface="Times New Roman"/>
                <a:cs typeface="Times New Roman"/>
              </a:rPr>
              <a:t> </a:t>
            </a:r>
            <a:r>
              <a:rPr sz="1600" b="1" spc="-10" dirty="0">
                <a:latin typeface="Times New Roman"/>
                <a:cs typeface="Times New Roman"/>
              </a:rPr>
              <a:t>STRUCTURE:</a:t>
            </a:r>
            <a:endParaRPr sz="1600">
              <a:latin typeface="Times New Roman"/>
              <a:cs typeface="Times New Roman"/>
            </a:endParaRPr>
          </a:p>
        </p:txBody>
      </p:sp>
      <p:sp>
        <p:nvSpPr>
          <p:cNvPr id="4" name="object 4"/>
          <p:cNvSpPr txBox="1"/>
          <p:nvPr/>
        </p:nvSpPr>
        <p:spPr>
          <a:xfrm>
            <a:off x="902004" y="1403349"/>
            <a:ext cx="590550"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Tables:</a:t>
            </a:r>
            <a:endParaRPr sz="1400">
              <a:latin typeface="Times New Roman"/>
              <a:cs typeface="Times New Roman"/>
            </a:endParaRPr>
          </a:p>
        </p:txBody>
      </p:sp>
      <p:sp>
        <p:nvSpPr>
          <p:cNvPr id="5" name="object 5"/>
          <p:cNvSpPr txBox="1"/>
          <p:nvPr/>
        </p:nvSpPr>
        <p:spPr>
          <a:xfrm>
            <a:off x="902004" y="4998846"/>
            <a:ext cx="708025"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Times New Roman"/>
                <a:cs typeface="Times New Roman"/>
              </a:rPr>
              <a:t>Address:</a:t>
            </a:r>
            <a:endParaRPr sz="1400">
              <a:latin typeface="Times New Roman"/>
              <a:cs typeface="Times New Roman"/>
            </a:endParaRPr>
          </a:p>
        </p:txBody>
      </p:sp>
      <p:pic>
        <p:nvPicPr>
          <p:cNvPr id="6" name="object 6"/>
          <p:cNvPicPr/>
          <p:nvPr/>
        </p:nvPicPr>
        <p:blipFill>
          <a:blip r:embed="rId2" cstate="print"/>
          <a:stretch>
            <a:fillRect/>
          </a:stretch>
        </p:blipFill>
        <p:spPr>
          <a:xfrm>
            <a:off x="914400" y="1955673"/>
            <a:ext cx="1895475" cy="2847975"/>
          </a:xfrm>
          <a:prstGeom prst="rect">
            <a:avLst/>
          </a:prstGeom>
        </p:spPr>
      </p:pic>
      <p:pic>
        <p:nvPicPr>
          <p:cNvPr id="7" name="object 7"/>
          <p:cNvPicPr/>
          <p:nvPr/>
        </p:nvPicPr>
        <p:blipFill>
          <a:blip r:embed="rId3" cstate="print"/>
          <a:stretch>
            <a:fillRect/>
          </a:stretch>
        </p:blipFill>
        <p:spPr>
          <a:xfrm>
            <a:off x="1231900" y="5486653"/>
            <a:ext cx="4429125" cy="1828800"/>
          </a:xfrm>
          <a:prstGeom prst="rect">
            <a:avLst/>
          </a:prstGeom>
        </p:spPr>
      </p:pic>
      <p:sp>
        <p:nvSpPr>
          <p:cNvPr id="8" name="object 8"/>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21</a:t>
            </a:fld>
            <a:endParaRPr spc="-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441452"/>
            <a:ext cx="495300" cy="763905"/>
          </a:xfrm>
          <a:prstGeom prst="rect">
            <a:avLst/>
          </a:prstGeom>
        </p:spPr>
        <p:txBody>
          <a:bodyPr vert="horz" wrap="square" lIns="0" tIns="12700" rIns="0" bIns="0" rtlCol="0">
            <a:spAutoFit/>
          </a:bodyPr>
          <a:lstStyle/>
          <a:p>
            <a:pPr marL="24765">
              <a:lnSpc>
                <a:spcPct val="100000"/>
              </a:lnSpc>
              <a:spcBef>
                <a:spcPts val="100"/>
              </a:spcBef>
            </a:pPr>
            <a:r>
              <a:rPr sz="1200" spc="-10" dirty="0">
                <a:latin typeface="Times New Roman"/>
                <a:cs typeface="Times New Roman"/>
              </a:rPr>
              <a:t>IACSD</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45"/>
              </a:spcBef>
            </a:pPr>
            <a:endParaRPr sz="1000">
              <a:latin typeface="Times New Roman"/>
              <a:cs typeface="Times New Roman"/>
            </a:endParaRPr>
          </a:p>
          <a:p>
            <a:pPr marL="12700">
              <a:lnSpc>
                <a:spcPct val="100000"/>
              </a:lnSpc>
              <a:spcBef>
                <a:spcPts val="5"/>
              </a:spcBef>
            </a:pPr>
            <a:r>
              <a:rPr sz="1400" b="1" spc="-10" dirty="0">
                <a:latin typeface="Times New Roman"/>
                <a:cs typeface="Times New Roman"/>
              </a:rPr>
              <a:t>Cart:</a:t>
            </a:r>
            <a:endParaRPr sz="1400">
              <a:latin typeface="Times New Roman"/>
              <a:cs typeface="Times New Roman"/>
            </a:endParaRPr>
          </a:p>
        </p:txBody>
      </p:sp>
      <p:sp>
        <p:nvSpPr>
          <p:cNvPr id="3" name="object 3"/>
          <p:cNvSpPr txBox="1"/>
          <p:nvPr/>
        </p:nvSpPr>
        <p:spPr>
          <a:xfrm>
            <a:off x="780084" y="4142358"/>
            <a:ext cx="786765"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Times New Roman"/>
                <a:cs typeface="Times New Roman"/>
              </a:rPr>
              <a:t>Category:</a:t>
            </a:r>
            <a:endParaRPr sz="1400">
              <a:latin typeface="Times New Roman"/>
              <a:cs typeface="Times New Roman"/>
            </a:endParaRPr>
          </a:p>
        </p:txBody>
      </p:sp>
      <p:sp>
        <p:nvSpPr>
          <p:cNvPr id="4" name="object 4"/>
          <p:cNvSpPr txBox="1"/>
          <p:nvPr/>
        </p:nvSpPr>
        <p:spPr>
          <a:xfrm>
            <a:off x="837996" y="5590413"/>
            <a:ext cx="1226185" cy="239395"/>
          </a:xfrm>
          <a:prstGeom prst="rect">
            <a:avLst/>
          </a:prstGeom>
        </p:spPr>
        <p:txBody>
          <a:bodyPr vert="horz" wrap="square" lIns="0" tIns="13335" rIns="0" bIns="0" rtlCol="0">
            <a:spAutoFit/>
          </a:bodyPr>
          <a:lstStyle/>
          <a:p>
            <a:pPr marL="12700">
              <a:lnSpc>
                <a:spcPct val="100000"/>
              </a:lnSpc>
              <a:spcBef>
                <a:spcPts val="105"/>
              </a:spcBef>
            </a:pPr>
            <a:r>
              <a:rPr sz="1400" b="1" dirty="0">
                <a:latin typeface="Times New Roman"/>
                <a:cs typeface="Times New Roman"/>
              </a:rPr>
              <a:t>Order</a:t>
            </a:r>
            <a:r>
              <a:rPr sz="1400" b="1" spc="-15" dirty="0">
                <a:latin typeface="Times New Roman"/>
                <a:cs typeface="Times New Roman"/>
              </a:rPr>
              <a:t> </a:t>
            </a:r>
            <a:r>
              <a:rPr sz="1400" b="1" spc="-10" dirty="0">
                <a:latin typeface="Times New Roman"/>
                <a:cs typeface="Times New Roman"/>
              </a:rPr>
              <a:t>Address:</a:t>
            </a:r>
            <a:endParaRPr sz="1400">
              <a:latin typeface="Times New Roman"/>
              <a:cs typeface="Times New Roman"/>
            </a:endParaRPr>
          </a:p>
        </p:txBody>
      </p:sp>
      <p:pic>
        <p:nvPicPr>
          <p:cNvPr id="5" name="object 5"/>
          <p:cNvPicPr/>
          <p:nvPr/>
        </p:nvPicPr>
        <p:blipFill>
          <a:blip r:embed="rId2" cstate="print"/>
          <a:stretch>
            <a:fillRect/>
          </a:stretch>
        </p:blipFill>
        <p:spPr>
          <a:xfrm>
            <a:off x="1079500" y="1371600"/>
            <a:ext cx="5229860" cy="2590800"/>
          </a:xfrm>
          <a:prstGeom prst="rect">
            <a:avLst/>
          </a:prstGeom>
        </p:spPr>
      </p:pic>
      <p:pic>
        <p:nvPicPr>
          <p:cNvPr id="6" name="object 6"/>
          <p:cNvPicPr/>
          <p:nvPr/>
        </p:nvPicPr>
        <p:blipFill>
          <a:blip r:embed="rId3" cstate="print"/>
          <a:stretch>
            <a:fillRect/>
          </a:stretch>
        </p:blipFill>
        <p:spPr>
          <a:xfrm>
            <a:off x="990600" y="4648200"/>
            <a:ext cx="5191125" cy="723900"/>
          </a:xfrm>
          <a:prstGeom prst="rect">
            <a:avLst/>
          </a:prstGeom>
        </p:spPr>
      </p:pic>
      <p:pic>
        <p:nvPicPr>
          <p:cNvPr id="7" name="object 7"/>
          <p:cNvPicPr/>
          <p:nvPr/>
        </p:nvPicPr>
        <p:blipFill>
          <a:blip r:embed="rId4" cstate="print"/>
          <a:stretch>
            <a:fillRect/>
          </a:stretch>
        </p:blipFill>
        <p:spPr>
          <a:xfrm>
            <a:off x="1193800" y="6083172"/>
            <a:ext cx="4876800" cy="2133600"/>
          </a:xfrm>
          <a:prstGeom prst="rect">
            <a:avLst/>
          </a:prstGeom>
        </p:spPr>
      </p:pic>
      <p:sp>
        <p:nvSpPr>
          <p:cNvPr id="8" name="object 8"/>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22</a:t>
            </a:fld>
            <a:endParaRPr spc="-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2004" y="1170177"/>
            <a:ext cx="1128395"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Order</a:t>
            </a:r>
            <a:r>
              <a:rPr sz="1400" b="1" spc="-35" dirty="0">
                <a:latin typeface="Times New Roman"/>
                <a:cs typeface="Times New Roman"/>
              </a:rPr>
              <a:t> </a:t>
            </a:r>
            <a:r>
              <a:rPr sz="1400" b="1" spc="-10" dirty="0">
                <a:latin typeface="Times New Roman"/>
                <a:cs typeface="Times New Roman"/>
              </a:rPr>
              <a:t>Details:</a:t>
            </a:r>
            <a:endParaRPr sz="1400">
              <a:latin typeface="Times New Roman"/>
              <a:cs typeface="Times New Roman"/>
            </a:endParaRPr>
          </a:p>
        </p:txBody>
      </p:sp>
      <p:sp>
        <p:nvSpPr>
          <p:cNvPr id="4" name="object 4"/>
          <p:cNvSpPr txBox="1"/>
          <p:nvPr/>
        </p:nvSpPr>
        <p:spPr>
          <a:xfrm>
            <a:off x="902004" y="3369690"/>
            <a:ext cx="628650"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Orders:</a:t>
            </a:r>
            <a:endParaRPr sz="1400">
              <a:latin typeface="Times New Roman"/>
              <a:cs typeface="Times New Roman"/>
            </a:endParaRPr>
          </a:p>
        </p:txBody>
      </p:sp>
      <p:sp>
        <p:nvSpPr>
          <p:cNvPr id="5" name="object 5"/>
          <p:cNvSpPr txBox="1"/>
          <p:nvPr/>
        </p:nvSpPr>
        <p:spPr>
          <a:xfrm>
            <a:off x="902004" y="5587364"/>
            <a:ext cx="767080"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Times New Roman"/>
                <a:cs typeface="Times New Roman"/>
              </a:rPr>
              <a:t>Products:</a:t>
            </a:r>
            <a:endParaRPr sz="1400">
              <a:latin typeface="Times New Roman"/>
              <a:cs typeface="Times New Roman"/>
            </a:endParaRPr>
          </a:p>
        </p:txBody>
      </p:sp>
      <p:pic>
        <p:nvPicPr>
          <p:cNvPr id="6" name="object 6"/>
          <p:cNvPicPr/>
          <p:nvPr/>
        </p:nvPicPr>
        <p:blipFill>
          <a:blip r:embed="rId2" cstate="print"/>
          <a:stretch>
            <a:fillRect/>
          </a:stretch>
        </p:blipFill>
        <p:spPr>
          <a:xfrm>
            <a:off x="914400" y="3802379"/>
            <a:ext cx="5467350" cy="1752346"/>
          </a:xfrm>
          <a:prstGeom prst="rect">
            <a:avLst/>
          </a:prstGeom>
        </p:spPr>
      </p:pic>
      <p:pic>
        <p:nvPicPr>
          <p:cNvPr id="7" name="object 7"/>
          <p:cNvPicPr/>
          <p:nvPr/>
        </p:nvPicPr>
        <p:blipFill>
          <a:blip r:embed="rId3" cstate="print"/>
          <a:stretch>
            <a:fillRect/>
          </a:stretch>
        </p:blipFill>
        <p:spPr>
          <a:xfrm>
            <a:off x="1054100" y="1525269"/>
            <a:ext cx="4914900" cy="1714500"/>
          </a:xfrm>
          <a:prstGeom prst="rect">
            <a:avLst/>
          </a:prstGeom>
        </p:spPr>
      </p:pic>
      <p:pic>
        <p:nvPicPr>
          <p:cNvPr id="8" name="object 8"/>
          <p:cNvPicPr/>
          <p:nvPr/>
        </p:nvPicPr>
        <p:blipFill>
          <a:blip r:embed="rId4" cstate="print"/>
          <a:stretch>
            <a:fillRect/>
          </a:stretch>
        </p:blipFill>
        <p:spPr>
          <a:xfrm>
            <a:off x="914400" y="6194171"/>
            <a:ext cx="5038725" cy="2286000"/>
          </a:xfrm>
          <a:prstGeom prst="rect">
            <a:avLst/>
          </a:prstGeom>
        </p:spPr>
      </p:pic>
      <p:sp>
        <p:nvSpPr>
          <p:cNvPr id="9" name="object 9"/>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23</a:t>
            </a:fld>
            <a:endParaRPr spc="-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441452"/>
            <a:ext cx="1216660" cy="763905"/>
          </a:xfrm>
          <a:prstGeom prst="rect">
            <a:avLst/>
          </a:prstGeom>
        </p:spPr>
        <p:txBody>
          <a:bodyPr vert="horz" wrap="square" lIns="0" tIns="12700" rIns="0" bIns="0" rtlCol="0">
            <a:spAutoFit/>
          </a:bodyPr>
          <a:lstStyle/>
          <a:p>
            <a:pPr marL="24765">
              <a:lnSpc>
                <a:spcPct val="100000"/>
              </a:lnSpc>
              <a:spcBef>
                <a:spcPts val="100"/>
              </a:spcBef>
            </a:pPr>
            <a:r>
              <a:rPr sz="1200" spc="-10" dirty="0">
                <a:latin typeface="Times New Roman"/>
                <a:cs typeface="Times New Roman"/>
              </a:rPr>
              <a:t>IACSD</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45"/>
              </a:spcBef>
            </a:pPr>
            <a:endParaRPr sz="1000">
              <a:latin typeface="Times New Roman"/>
              <a:cs typeface="Times New Roman"/>
            </a:endParaRPr>
          </a:p>
          <a:p>
            <a:pPr marL="12700">
              <a:lnSpc>
                <a:spcPct val="100000"/>
              </a:lnSpc>
              <a:spcBef>
                <a:spcPts val="5"/>
              </a:spcBef>
            </a:pPr>
            <a:r>
              <a:rPr sz="1400" b="1" dirty="0">
                <a:latin typeface="Times New Roman"/>
                <a:cs typeface="Times New Roman"/>
              </a:rPr>
              <a:t>Product</a:t>
            </a:r>
            <a:r>
              <a:rPr sz="1400" b="1" spc="-30" dirty="0">
                <a:latin typeface="Times New Roman"/>
                <a:cs typeface="Times New Roman"/>
              </a:rPr>
              <a:t> </a:t>
            </a:r>
            <a:r>
              <a:rPr sz="1400" b="1" spc="-10" dirty="0">
                <a:latin typeface="Times New Roman"/>
                <a:cs typeface="Times New Roman"/>
              </a:rPr>
              <a:t>Image:</a:t>
            </a:r>
            <a:endParaRPr sz="1400">
              <a:latin typeface="Times New Roman"/>
              <a:cs typeface="Times New Roman"/>
            </a:endParaRPr>
          </a:p>
        </p:txBody>
      </p:sp>
      <p:sp>
        <p:nvSpPr>
          <p:cNvPr id="3" name="object 3"/>
          <p:cNvSpPr txBox="1"/>
          <p:nvPr/>
        </p:nvSpPr>
        <p:spPr>
          <a:xfrm>
            <a:off x="902004" y="2685034"/>
            <a:ext cx="758190"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Payment:</a:t>
            </a:r>
            <a:endParaRPr sz="1400">
              <a:latin typeface="Times New Roman"/>
              <a:cs typeface="Times New Roman"/>
            </a:endParaRPr>
          </a:p>
        </p:txBody>
      </p:sp>
      <p:sp>
        <p:nvSpPr>
          <p:cNvPr id="4" name="object 4"/>
          <p:cNvSpPr txBox="1"/>
          <p:nvPr/>
        </p:nvSpPr>
        <p:spPr>
          <a:xfrm>
            <a:off x="902004" y="4860163"/>
            <a:ext cx="1483995" cy="239395"/>
          </a:xfrm>
          <a:prstGeom prst="rect">
            <a:avLst/>
          </a:prstGeom>
        </p:spPr>
        <p:txBody>
          <a:bodyPr vert="horz" wrap="square" lIns="0" tIns="13335" rIns="0" bIns="0" rtlCol="0">
            <a:spAutoFit/>
          </a:bodyPr>
          <a:lstStyle/>
          <a:p>
            <a:pPr marL="12700">
              <a:lnSpc>
                <a:spcPct val="100000"/>
              </a:lnSpc>
              <a:spcBef>
                <a:spcPts val="105"/>
              </a:spcBef>
            </a:pPr>
            <a:r>
              <a:rPr sz="1400" b="1" dirty="0">
                <a:latin typeface="Times New Roman"/>
                <a:cs typeface="Times New Roman"/>
              </a:rPr>
              <a:t>Supplied</a:t>
            </a:r>
            <a:r>
              <a:rPr sz="1400" b="1" spc="-15" dirty="0">
                <a:latin typeface="Times New Roman"/>
                <a:cs typeface="Times New Roman"/>
              </a:rPr>
              <a:t> </a:t>
            </a:r>
            <a:r>
              <a:rPr sz="1400" b="1" spc="-10" dirty="0">
                <a:latin typeface="Times New Roman"/>
                <a:cs typeface="Times New Roman"/>
              </a:rPr>
              <a:t>Products:</a:t>
            </a:r>
            <a:endParaRPr sz="1400">
              <a:latin typeface="Times New Roman"/>
              <a:cs typeface="Times New Roman"/>
            </a:endParaRPr>
          </a:p>
        </p:txBody>
      </p:sp>
      <p:sp>
        <p:nvSpPr>
          <p:cNvPr id="5" name="object 5"/>
          <p:cNvSpPr txBox="1"/>
          <p:nvPr/>
        </p:nvSpPr>
        <p:spPr>
          <a:xfrm>
            <a:off x="902004" y="7678673"/>
            <a:ext cx="738505"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Supplier:</a:t>
            </a:r>
            <a:endParaRPr sz="1400">
              <a:latin typeface="Times New Roman"/>
              <a:cs typeface="Times New Roman"/>
            </a:endParaRPr>
          </a:p>
        </p:txBody>
      </p:sp>
      <p:pic>
        <p:nvPicPr>
          <p:cNvPr id="6" name="object 6"/>
          <p:cNvPicPr/>
          <p:nvPr/>
        </p:nvPicPr>
        <p:blipFill>
          <a:blip r:embed="rId2" cstate="print"/>
          <a:stretch>
            <a:fillRect/>
          </a:stretch>
        </p:blipFill>
        <p:spPr>
          <a:xfrm>
            <a:off x="914400" y="1399539"/>
            <a:ext cx="5353050" cy="1095375"/>
          </a:xfrm>
          <a:prstGeom prst="rect">
            <a:avLst/>
          </a:prstGeom>
        </p:spPr>
      </p:pic>
      <p:pic>
        <p:nvPicPr>
          <p:cNvPr id="7" name="object 7"/>
          <p:cNvPicPr/>
          <p:nvPr/>
        </p:nvPicPr>
        <p:blipFill>
          <a:blip r:embed="rId3" cstate="print"/>
          <a:stretch>
            <a:fillRect/>
          </a:stretch>
        </p:blipFill>
        <p:spPr>
          <a:xfrm>
            <a:off x="914400" y="3180588"/>
            <a:ext cx="5067300" cy="1504187"/>
          </a:xfrm>
          <a:prstGeom prst="rect">
            <a:avLst/>
          </a:prstGeom>
        </p:spPr>
      </p:pic>
      <p:pic>
        <p:nvPicPr>
          <p:cNvPr id="8" name="object 8"/>
          <p:cNvPicPr/>
          <p:nvPr/>
        </p:nvPicPr>
        <p:blipFill>
          <a:blip r:embed="rId4" cstate="print"/>
          <a:stretch>
            <a:fillRect/>
          </a:stretch>
        </p:blipFill>
        <p:spPr>
          <a:xfrm>
            <a:off x="1028700" y="5159628"/>
            <a:ext cx="5029200" cy="2333625"/>
          </a:xfrm>
          <a:prstGeom prst="rect">
            <a:avLst/>
          </a:prstGeom>
        </p:spPr>
      </p:pic>
      <p:pic>
        <p:nvPicPr>
          <p:cNvPr id="9" name="object 9"/>
          <p:cNvPicPr/>
          <p:nvPr/>
        </p:nvPicPr>
        <p:blipFill>
          <a:blip r:embed="rId5" cstate="print"/>
          <a:stretch>
            <a:fillRect/>
          </a:stretch>
        </p:blipFill>
        <p:spPr>
          <a:xfrm>
            <a:off x="1219200" y="8086979"/>
            <a:ext cx="4381500" cy="904875"/>
          </a:xfrm>
          <a:prstGeom prst="rect">
            <a:avLst/>
          </a:prstGeom>
        </p:spPr>
      </p:pic>
      <p:sp>
        <p:nvSpPr>
          <p:cNvPr id="10" name="object 10"/>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24</a:t>
            </a:fld>
            <a:endParaRPr spc="-2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441452"/>
            <a:ext cx="509905" cy="763905"/>
          </a:xfrm>
          <a:prstGeom prst="rect">
            <a:avLst/>
          </a:prstGeom>
        </p:spPr>
        <p:txBody>
          <a:bodyPr vert="horz" wrap="square" lIns="0" tIns="12700" rIns="0" bIns="0" rtlCol="0">
            <a:spAutoFit/>
          </a:bodyPr>
          <a:lstStyle/>
          <a:p>
            <a:pPr marL="24765">
              <a:lnSpc>
                <a:spcPct val="100000"/>
              </a:lnSpc>
              <a:spcBef>
                <a:spcPts val="100"/>
              </a:spcBef>
            </a:pPr>
            <a:r>
              <a:rPr sz="1200" spc="-10" dirty="0">
                <a:latin typeface="Times New Roman"/>
                <a:cs typeface="Times New Roman"/>
              </a:rPr>
              <a:t>IACSD</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45"/>
              </a:spcBef>
            </a:pPr>
            <a:endParaRPr sz="1000">
              <a:latin typeface="Times New Roman"/>
              <a:cs typeface="Times New Roman"/>
            </a:endParaRPr>
          </a:p>
          <a:p>
            <a:pPr marL="12700">
              <a:lnSpc>
                <a:spcPct val="100000"/>
              </a:lnSpc>
              <a:spcBef>
                <a:spcPts val="5"/>
              </a:spcBef>
            </a:pPr>
            <a:r>
              <a:rPr sz="1400" b="1" spc="-10" dirty="0">
                <a:latin typeface="Times New Roman"/>
                <a:cs typeface="Times New Roman"/>
              </a:rPr>
              <a:t>Users:</a:t>
            </a:r>
            <a:endParaRPr sz="1400">
              <a:latin typeface="Times New Roman"/>
              <a:cs typeface="Times New Roman"/>
            </a:endParaRPr>
          </a:p>
        </p:txBody>
      </p:sp>
      <p:pic>
        <p:nvPicPr>
          <p:cNvPr id="3" name="object 3"/>
          <p:cNvPicPr/>
          <p:nvPr/>
        </p:nvPicPr>
        <p:blipFill>
          <a:blip r:embed="rId2" cstate="print"/>
          <a:stretch>
            <a:fillRect/>
          </a:stretch>
        </p:blipFill>
        <p:spPr>
          <a:xfrm>
            <a:off x="1181100" y="1422400"/>
            <a:ext cx="4752975" cy="1724025"/>
          </a:xfrm>
          <a:prstGeom prst="rect">
            <a:avLst/>
          </a:prstGeom>
        </p:spPr>
      </p:pic>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25</a:t>
            </a:fld>
            <a:endParaRPr spc="-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3069463" y="1019301"/>
            <a:ext cx="2151380"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PROJECT</a:t>
            </a:r>
            <a:r>
              <a:rPr sz="1600" b="1" spc="-70" dirty="0">
                <a:latin typeface="Times New Roman"/>
                <a:cs typeface="Times New Roman"/>
              </a:rPr>
              <a:t> </a:t>
            </a:r>
            <a:r>
              <a:rPr sz="1600" b="1" spc="-10" dirty="0">
                <a:latin typeface="Times New Roman"/>
                <a:cs typeface="Times New Roman"/>
              </a:rPr>
              <a:t>DIAGRAMS</a:t>
            </a:r>
            <a:endParaRPr sz="1600">
              <a:latin typeface="Times New Roman"/>
              <a:cs typeface="Times New Roman"/>
            </a:endParaRPr>
          </a:p>
        </p:txBody>
      </p:sp>
      <p:grpSp>
        <p:nvGrpSpPr>
          <p:cNvPr id="4" name="object 4"/>
          <p:cNvGrpSpPr/>
          <p:nvPr/>
        </p:nvGrpSpPr>
        <p:grpSpPr>
          <a:xfrm>
            <a:off x="609600" y="1405255"/>
            <a:ext cx="6615430" cy="7132320"/>
            <a:chOff x="609600" y="1405255"/>
            <a:chExt cx="6615430" cy="7132320"/>
          </a:xfrm>
        </p:grpSpPr>
        <p:pic>
          <p:nvPicPr>
            <p:cNvPr id="5" name="object 5"/>
            <p:cNvPicPr/>
            <p:nvPr/>
          </p:nvPicPr>
          <p:blipFill>
            <a:blip r:embed="rId2" cstate="print"/>
            <a:stretch>
              <a:fillRect/>
            </a:stretch>
          </p:blipFill>
          <p:spPr>
            <a:xfrm>
              <a:off x="711200" y="1405255"/>
              <a:ext cx="6411595" cy="3606038"/>
            </a:xfrm>
            <a:prstGeom prst="rect">
              <a:avLst/>
            </a:prstGeom>
          </p:spPr>
        </p:pic>
        <p:pic>
          <p:nvPicPr>
            <p:cNvPr id="6" name="object 6"/>
            <p:cNvPicPr/>
            <p:nvPr/>
          </p:nvPicPr>
          <p:blipFill>
            <a:blip r:embed="rId3" cstate="print"/>
            <a:stretch>
              <a:fillRect/>
            </a:stretch>
          </p:blipFill>
          <p:spPr>
            <a:xfrm>
              <a:off x="609600" y="4817237"/>
              <a:ext cx="6615430" cy="3720338"/>
            </a:xfrm>
            <a:prstGeom prst="rect">
              <a:avLst/>
            </a:prstGeom>
          </p:spPr>
        </p:pic>
      </p:grpSp>
      <p:sp>
        <p:nvSpPr>
          <p:cNvPr id="7" name="object 7"/>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26</a:t>
            </a:fld>
            <a:endParaRPr spc="-2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pic>
        <p:nvPicPr>
          <p:cNvPr id="3" name="object 3"/>
          <p:cNvPicPr/>
          <p:nvPr/>
        </p:nvPicPr>
        <p:blipFill>
          <a:blip r:embed="rId2" cstate="print"/>
          <a:stretch>
            <a:fillRect/>
          </a:stretch>
        </p:blipFill>
        <p:spPr>
          <a:xfrm>
            <a:off x="1018222" y="990600"/>
            <a:ext cx="5735700" cy="3226435"/>
          </a:xfrm>
          <a:prstGeom prst="rect">
            <a:avLst/>
          </a:prstGeom>
        </p:spPr>
      </p:pic>
      <p:pic>
        <p:nvPicPr>
          <p:cNvPr id="4" name="object 4"/>
          <p:cNvPicPr/>
          <p:nvPr/>
        </p:nvPicPr>
        <p:blipFill>
          <a:blip r:embed="rId3" cstate="print"/>
          <a:stretch>
            <a:fillRect/>
          </a:stretch>
        </p:blipFill>
        <p:spPr>
          <a:xfrm>
            <a:off x="1089025" y="4639309"/>
            <a:ext cx="5648325" cy="3177286"/>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27</a:t>
            </a:fld>
            <a:endParaRPr spc="-2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32420"/>
            </a:xfrm>
            <a:prstGeom prst="rect">
              <a:avLst/>
            </a:prstGeom>
          </p:spPr>
        </p:pic>
        <p:sp>
          <p:nvSpPr>
            <p:cNvPr id="5" name="object 5"/>
            <p:cNvSpPr/>
            <p:nvPr/>
          </p:nvSpPr>
          <p:spPr>
            <a:xfrm>
              <a:off x="6409054" y="939800"/>
              <a:ext cx="600710" cy="304800"/>
            </a:xfrm>
            <a:custGeom>
              <a:avLst/>
              <a:gdLst/>
              <a:ahLst/>
              <a:cxnLst/>
              <a:rect l="l" t="t" r="r" b="b"/>
              <a:pathLst>
                <a:path w="600709" h="304800">
                  <a:moveTo>
                    <a:pt x="0" y="304800"/>
                  </a:moveTo>
                  <a:lnTo>
                    <a:pt x="600709" y="304800"/>
                  </a:lnTo>
                  <a:lnTo>
                    <a:pt x="600709" y="0"/>
                  </a:lnTo>
                  <a:lnTo>
                    <a:pt x="0" y="0"/>
                  </a:lnTo>
                  <a:lnTo>
                    <a:pt x="0" y="304800"/>
                  </a:lnTo>
                  <a:close/>
                </a:path>
              </a:pathLst>
            </a:custGeom>
            <a:ln w="25400">
              <a:solidFill>
                <a:srgbClr val="F79546"/>
              </a:solidFill>
            </a:ln>
          </p:spPr>
          <p:txBody>
            <a:bodyPr wrap="square" lIns="0" tIns="0" rIns="0" bIns="0" rtlCol="0"/>
            <a:lstStyle/>
            <a:p>
              <a:endParaRPr/>
            </a:p>
          </p:txBody>
        </p:sp>
        <p:sp>
          <p:nvSpPr>
            <p:cNvPr id="6" name="object 6"/>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28</a:t>
            </a:fld>
            <a:endParaRPr spc="-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29</a:t>
            </a:fld>
            <a:endParaRPr spc="-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2624454" y="1779777"/>
            <a:ext cx="230505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Times New Roman"/>
                <a:cs typeface="Times New Roman"/>
              </a:rPr>
              <a:t>ACKNOWLEDGEMENT</a:t>
            </a:r>
            <a:endParaRPr sz="1600">
              <a:latin typeface="Times New Roman"/>
              <a:cs typeface="Times New Roman"/>
            </a:endParaRPr>
          </a:p>
        </p:txBody>
      </p:sp>
      <p:sp>
        <p:nvSpPr>
          <p:cNvPr id="4" name="object 4"/>
          <p:cNvSpPr txBox="1"/>
          <p:nvPr/>
        </p:nvSpPr>
        <p:spPr>
          <a:xfrm>
            <a:off x="1461261" y="2604261"/>
            <a:ext cx="4961255" cy="3013075"/>
          </a:xfrm>
          <a:prstGeom prst="rect">
            <a:avLst/>
          </a:prstGeom>
        </p:spPr>
        <p:txBody>
          <a:bodyPr vert="horz" wrap="square" lIns="0" tIns="12700" rIns="0" bIns="0" rtlCol="0">
            <a:spAutoFit/>
          </a:bodyPr>
          <a:lstStyle/>
          <a:p>
            <a:pPr marL="649605">
              <a:lnSpc>
                <a:spcPct val="100000"/>
              </a:lnSpc>
              <a:spcBef>
                <a:spcPts val="100"/>
              </a:spcBef>
            </a:pPr>
            <a:r>
              <a:rPr sz="1200" dirty="0">
                <a:latin typeface="Times New Roman"/>
                <a:cs typeface="Times New Roman"/>
              </a:rPr>
              <a:t>I</a:t>
            </a:r>
            <a:r>
              <a:rPr sz="1200" spc="114" dirty="0">
                <a:latin typeface="Times New Roman"/>
                <a:cs typeface="Times New Roman"/>
              </a:rPr>
              <a:t> </a:t>
            </a:r>
            <a:r>
              <a:rPr sz="1200" dirty="0">
                <a:latin typeface="Times New Roman"/>
                <a:cs typeface="Times New Roman"/>
              </a:rPr>
              <a:t>take</a:t>
            </a:r>
            <a:r>
              <a:rPr sz="1200" spc="125" dirty="0">
                <a:latin typeface="Times New Roman"/>
                <a:cs typeface="Times New Roman"/>
              </a:rPr>
              <a:t> </a:t>
            </a:r>
            <a:r>
              <a:rPr sz="1200" dirty="0">
                <a:latin typeface="Times New Roman"/>
                <a:cs typeface="Times New Roman"/>
              </a:rPr>
              <a:t>this</a:t>
            </a:r>
            <a:r>
              <a:rPr sz="1200" spc="135" dirty="0">
                <a:latin typeface="Times New Roman"/>
                <a:cs typeface="Times New Roman"/>
              </a:rPr>
              <a:t> </a:t>
            </a:r>
            <a:r>
              <a:rPr sz="1200" dirty="0">
                <a:latin typeface="Times New Roman"/>
                <a:cs typeface="Times New Roman"/>
              </a:rPr>
              <a:t>occasion</a:t>
            </a:r>
            <a:r>
              <a:rPr sz="1200" spc="140" dirty="0">
                <a:latin typeface="Times New Roman"/>
                <a:cs typeface="Times New Roman"/>
              </a:rPr>
              <a:t> </a:t>
            </a:r>
            <a:r>
              <a:rPr sz="1200" dirty="0">
                <a:latin typeface="Times New Roman"/>
                <a:cs typeface="Times New Roman"/>
              </a:rPr>
              <a:t>to</a:t>
            </a:r>
            <a:r>
              <a:rPr sz="1200" spc="140" dirty="0">
                <a:latin typeface="Times New Roman"/>
                <a:cs typeface="Times New Roman"/>
              </a:rPr>
              <a:t> </a:t>
            </a:r>
            <a:r>
              <a:rPr sz="1200" dirty="0">
                <a:latin typeface="Times New Roman"/>
                <a:cs typeface="Times New Roman"/>
              </a:rPr>
              <a:t>thank</a:t>
            </a:r>
            <a:r>
              <a:rPr sz="1200" spc="135" dirty="0">
                <a:latin typeface="Times New Roman"/>
                <a:cs typeface="Times New Roman"/>
              </a:rPr>
              <a:t> </a:t>
            </a:r>
            <a:r>
              <a:rPr sz="1200" dirty="0">
                <a:latin typeface="Times New Roman"/>
                <a:cs typeface="Times New Roman"/>
              </a:rPr>
              <a:t>God,</a:t>
            </a:r>
            <a:r>
              <a:rPr sz="1200" spc="135" dirty="0">
                <a:latin typeface="Times New Roman"/>
                <a:cs typeface="Times New Roman"/>
              </a:rPr>
              <a:t> </a:t>
            </a:r>
            <a:r>
              <a:rPr sz="1200" dirty="0">
                <a:latin typeface="Times New Roman"/>
                <a:cs typeface="Times New Roman"/>
              </a:rPr>
              <a:t>almighty</a:t>
            </a:r>
            <a:r>
              <a:rPr sz="1200" spc="135" dirty="0">
                <a:latin typeface="Times New Roman"/>
                <a:cs typeface="Times New Roman"/>
              </a:rPr>
              <a:t> </a:t>
            </a:r>
            <a:r>
              <a:rPr sz="1200" dirty="0">
                <a:latin typeface="Times New Roman"/>
                <a:cs typeface="Times New Roman"/>
              </a:rPr>
              <a:t>for</a:t>
            </a:r>
            <a:r>
              <a:rPr sz="1200" spc="145" dirty="0">
                <a:latin typeface="Times New Roman"/>
                <a:cs typeface="Times New Roman"/>
              </a:rPr>
              <a:t> </a:t>
            </a:r>
            <a:r>
              <a:rPr sz="1200" dirty="0">
                <a:latin typeface="Times New Roman"/>
                <a:cs typeface="Times New Roman"/>
              </a:rPr>
              <a:t>blessing</a:t>
            </a:r>
            <a:r>
              <a:rPr sz="1200" spc="140" dirty="0">
                <a:latin typeface="Times New Roman"/>
                <a:cs typeface="Times New Roman"/>
              </a:rPr>
              <a:t> </a:t>
            </a:r>
            <a:r>
              <a:rPr sz="1200" dirty="0">
                <a:latin typeface="Times New Roman"/>
                <a:cs typeface="Times New Roman"/>
              </a:rPr>
              <a:t>us</a:t>
            </a:r>
            <a:r>
              <a:rPr sz="1200" spc="135" dirty="0">
                <a:latin typeface="Times New Roman"/>
                <a:cs typeface="Times New Roman"/>
              </a:rPr>
              <a:t> </a:t>
            </a:r>
            <a:r>
              <a:rPr sz="1200" dirty="0">
                <a:latin typeface="Times New Roman"/>
                <a:cs typeface="Times New Roman"/>
              </a:rPr>
              <a:t>with</a:t>
            </a:r>
            <a:r>
              <a:rPr sz="1200" spc="140" dirty="0">
                <a:latin typeface="Times New Roman"/>
                <a:cs typeface="Times New Roman"/>
              </a:rPr>
              <a:t> </a:t>
            </a:r>
            <a:r>
              <a:rPr sz="1200" spc="-25" dirty="0">
                <a:latin typeface="Times New Roman"/>
                <a:cs typeface="Times New Roman"/>
              </a:rPr>
              <a:t>his</a:t>
            </a:r>
            <a:endParaRPr sz="1200" dirty="0">
              <a:latin typeface="Times New Roman"/>
              <a:cs typeface="Times New Roman"/>
            </a:endParaRPr>
          </a:p>
          <a:p>
            <a:pPr>
              <a:lnSpc>
                <a:spcPct val="100000"/>
              </a:lnSpc>
              <a:spcBef>
                <a:spcPts val="55"/>
              </a:spcBef>
            </a:pPr>
            <a:endParaRPr sz="1100" dirty="0">
              <a:latin typeface="Times New Roman"/>
              <a:cs typeface="Times New Roman"/>
            </a:endParaRPr>
          </a:p>
          <a:p>
            <a:pPr marL="12700" algn="just">
              <a:lnSpc>
                <a:spcPct val="100000"/>
              </a:lnSpc>
            </a:pPr>
            <a:r>
              <a:rPr sz="1200" dirty="0">
                <a:latin typeface="Times New Roman"/>
                <a:cs typeface="Times New Roman"/>
              </a:rPr>
              <a:t>grace</a:t>
            </a:r>
            <a:r>
              <a:rPr sz="1200" spc="55"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taking</a:t>
            </a:r>
            <a:r>
              <a:rPr sz="1200" spc="45" dirty="0">
                <a:latin typeface="Times New Roman"/>
                <a:cs typeface="Times New Roman"/>
              </a:rPr>
              <a:t> </a:t>
            </a:r>
            <a:r>
              <a:rPr sz="1200" dirty="0">
                <a:latin typeface="Times New Roman"/>
                <a:cs typeface="Times New Roman"/>
              </a:rPr>
              <a:t>our</a:t>
            </a:r>
            <a:r>
              <a:rPr sz="1200" spc="45" dirty="0">
                <a:latin typeface="Times New Roman"/>
                <a:cs typeface="Times New Roman"/>
              </a:rPr>
              <a:t> </a:t>
            </a:r>
            <a:r>
              <a:rPr sz="1200" dirty="0">
                <a:latin typeface="Times New Roman"/>
                <a:cs typeface="Times New Roman"/>
              </a:rPr>
              <a:t>endeavor</a:t>
            </a:r>
            <a:r>
              <a:rPr sz="1200" spc="40"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dirty="0">
                <a:latin typeface="Times New Roman"/>
                <a:cs typeface="Times New Roman"/>
              </a:rPr>
              <a:t>a</a:t>
            </a:r>
            <a:r>
              <a:rPr sz="1200" spc="45" dirty="0">
                <a:latin typeface="Times New Roman"/>
                <a:cs typeface="Times New Roman"/>
              </a:rPr>
              <a:t> </a:t>
            </a:r>
            <a:r>
              <a:rPr sz="1200" dirty="0">
                <a:latin typeface="Times New Roman"/>
                <a:cs typeface="Times New Roman"/>
              </a:rPr>
              <a:t>successful</a:t>
            </a:r>
            <a:r>
              <a:rPr sz="1200" spc="45" dirty="0">
                <a:latin typeface="Times New Roman"/>
                <a:cs typeface="Times New Roman"/>
              </a:rPr>
              <a:t> </a:t>
            </a:r>
            <a:r>
              <a:rPr sz="1200" dirty="0">
                <a:latin typeface="Times New Roman"/>
                <a:cs typeface="Times New Roman"/>
              </a:rPr>
              <a:t>culmination.</a:t>
            </a:r>
            <a:r>
              <a:rPr sz="1200" spc="55" dirty="0">
                <a:latin typeface="Times New Roman"/>
                <a:cs typeface="Times New Roman"/>
              </a:rPr>
              <a:t> </a:t>
            </a:r>
            <a:r>
              <a:rPr sz="1200" dirty="0">
                <a:latin typeface="Times New Roman"/>
                <a:cs typeface="Times New Roman"/>
              </a:rPr>
              <a:t>I</a:t>
            </a:r>
            <a:r>
              <a:rPr sz="1200" spc="35" dirty="0">
                <a:latin typeface="Times New Roman"/>
                <a:cs typeface="Times New Roman"/>
              </a:rPr>
              <a:t> </a:t>
            </a:r>
            <a:r>
              <a:rPr sz="1200" dirty="0">
                <a:latin typeface="Times New Roman"/>
                <a:cs typeface="Times New Roman"/>
              </a:rPr>
              <a:t>extend</a:t>
            </a:r>
            <a:r>
              <a:rPr sz="1200" spc="45" dirty="0">
                <a:latin typeface="Times New Roman"/>
                <a:cs typeface="Times New Roman"/>
              </a:rPr>
              <a:t> </a:t>
            </a:r>
            <a:r>
              <a:rPr sz="1200" dirty="0">
                <a:latin typeface="Times New Roman"/>
                <a:cs typeface="Times New Roman"/>
              </a:rPr>
              <a:t>my</a:t>
            </a:r>
            <a:r>
              <a:rPr sz="1200" spc="55" dirty="0">
                <a:latin typeface="Times New Roman"/>
                <a:cs typeface="Times New Roman"/>
              </a:rPr>
              <a:t> </a:t>
            </a:r>
            <a:r>
              <a:rPr sz="1200" spc="-10" dirty="0">
                <a:latin typeface="Times New Roman"/>
                <a:cs typeface="Times New Roman"/>
              </a:rPr>
              <a:t>sincere</a:t>
            </a:r>
            <a:endParaRPr sz="1200" dirty="0">
              <a:latin typeface="Times New Roman"/>
              <a:cs typeface="Times New Roman"/>
            </a:endParaRPr>
          </a:p>
          <a:p>
            <a:pPr marL="12700" marR="5080" algn="just">
              <a:lnSpc>
                <a:spcPct val="191700"/>
              </a:lnSpc>
            </a:pPr>
            <a:r>
              <a:rPr sz="1200" spc="-5" dirty="0">
                <a:latin typeface="Times New Roman"/>
                <a:cs typeface="Times New Roman"/>
              </a:rPr>
              <a:t>a</a:t>
            </a:r>
            <a:r>
              <a:rPr sz="1200" dirty="0">
                <a:latin typeface="Times New Roman"/>
                <a:cs typeface="Times New Roman"/>
              </a:rPr>
              <a:t>nd</a:t>
            </a:r>
            <a:r>
              <a:rPr sz="1200" spc="20" dirty="0">
                <a:latin typeface="Times New Roman"/>
                <a:cs typeface="Times New Roman"/>
              </a:rPr>
              <a:t> </a:t>
            </a:r>
            <a:r>
              <a:rPr sz="1200" dirty="0">
                <a:latin typeface="Times New Roman"/>
                <a:cs typeface="Times New Roman"/>
              </a:rPr>
              <a:t>h</a:t>
            </a:r>
            <a:r>
              <a:rPr sz="1200" spc="-5" dirty="0">
                <a:latin typeface="Times New Roman"/>
                <a:cs typeface="Times New Roman"/>
              </a:rPr>
              <a:t>e</a:t>
            </a:r>
            <a:r>
              <a:rPr sz="1200" spc="5" dirty="0">
                <a:latin typeface="Times New Roman"/>
                <a:cs typeface="Times New Roman"/>
              </a:rPr>
              <a:t>a</a:t>
            </a:r>
            <a:r>
              <a:rPr sz="1200" dirty="0">
                <a:latin typeface="Times New Roman"/>
                <a:cs typeface="Times New Roman"/>
              </a:rPr>
              <a:t>rt</a:t>
            </a:r>
            <a:r>
              <a:rPr sz="1200" spc="-5" dirty="0">
                <a:latin typeface="Times New Roman"/>
                <a:cs typeface="Times New Roman"/>
              </a:rPr>
              <a:t>fe</a:t>
            </a:r>
            <a:r>
              <a:rPr sz="1200" dirty="0">
                <a:latin typeface="Times New Roman"/>
                <a:cs typeface="Times New Roman"/>
              </a:rPr>
              <a:t>lt</a:t>
            </a:r>
            <a:r>
              <a:rPr sz="1200" spc="25" dirty="0">
                <a:latin typeface="Times New Roman"/>
                <a:cs typeface="Times New Roman"/>
              </a:rPr>
              <a:t> </a:t>
            </a:r>
            <a:r>
              <a:rPr sz="1200" dirty="0">
                <a:latin typeface="Times New Roman"/>
                <a:cs typeface="Times New Roman"/>
              </a:rPr>
              <a:t>thanks</a:t>
            </a:r>
            <a:r>
              <a:rPr sz="1200" spc="2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spc="10" dirty="0">
                <a:latin typeface="Times New Roman"/>
                <a:cs typeface="Times New Roman"/>
              </a:rPr>
              <a:t>o</a:t>
            </a:r>
            <a:r>
              <a:rPr sz="1200" dirty="0">
                <a:latin typeface="Times New Roman"/>
                <a:cs typeface="Times New Roman"/>
              </a:rPr>
              <a:t>ur</a:t>
            </a:r>
            <a:r>
              <a:rPr sz="1200" spc="15" dirty="0">
                <a:latin typeface="Times New Roman"/>
                <a:cs typeface="Times New Roman"/>
              </a:rPr>
              <a:t> </a:t>
            </a:r>
            <a:r>
              <a:rPr sz="1200" spc="-5" dirty="0">
                <a:latin typeface="Times New Roman"/>
                <a:cs typeface="Times New Roman"/>
              </a:rPr>
              <a:t>esteemed</a:t>
            </a:r>
            <a:r>
              <a:rPr sz="1200" spc="20" dirty="0">
                <a:latin typeface="Times New Roman"/>
                <a:cs typeface="Times New Roman"/>
              </a:rPr>
              <a:t> </a:t>
            </a:r>
            <a:r>
              <a:rPr sz="1200" dirty="0">
                <a:latin typeface="Times New Roman"/>
                <a:cs typeface="Times New Roman"/>
              </a:rPr>
              <a:t>guide,</a:t>
            </a:r>
            <a:r>
              <a:rPr sz="1200" spc="35" dirty="0">
                <a:latin typeface="Times New Roman"/>
                <a:cs typeface="Times New Roman"/>
              </a:rPr>
              <a:t> </a:t>
            </a:r>
            <a:r>
              <a:rPr sz="1200" b="1" spc="-5" dirty="0">
                <a:latin typeface="Times New Roman"/>
                <a:cs typeface="Times New Roman"/>
              </a:rPr>
              <a:t>Mr</a:t>
            </a:r>
            <a:r>
              <a:rPr sz="1200" b="1" dirty="0">
                <a:latin typeface="Times New Roman"/>
                <a:cs typeface="Times New Roman"/>
              </a:rPr>
              <a:t>.</a:t>
            </a:r>
            <a:r>
              <a:rPr sz="1200" b="1" spc="30" dirty="0">
                <a:latin typeface="Times New Roman"/>
                <a:cs typeface="Times New Roman"/>
              </a:rPr>
              <a:t> </a:t>
            </a:r>
            <a:r>
              <a:rPr lang="en-IN" sz="1200" b="1" spc="-5" dirty="0">
                <a:latin typeface="Times New Roman"/>
                <a:cs typeface="Times New Roman"/>
              </a:rPr>
              <a:t>Sonali Mogal</a:t>
            </a:r>
            <a:r>
              <a:rPr sz="1200" b="1" spc="3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provi</a:t>
            </a:r>
            <a:r>
              <a:rPr sz="1200" spc="5" dirty="0">
                <a:latin typeface="Times New Roman"/>
                <a:cs typeface="Times New Roman"/>
              </a:rPr>
              <a:t>d</a:t>
            </a:r>
            <a:r>
              <a:rPr sz="1200" dirty="0">
                <a:latin typeface="Times New Roman"/>
                <a:cs typeface="Times New Roman"/>
              </a:rPr>
              <a:t>ing</a:t>
            </a:r>
            <a:r>
              <a:rPr sz="1200" spc="25" dirty="0">
                <a:latin typeface="Times New Roman"/>
                <a:cs typeface="Times New Roman"/>
              </a:rPr>
              <a:t> </a:t>
            </a:r>
            <a:r>
              <a:rPr sz="1200" dirty="0">
                <a:latin typeface="Times New Roman"/>
                <a:cs typeface="Times New Roman"/>
              </a:rPr>
              <a:t>me with</a:t>
            </a:r>
            <a:r>
              <a:rPr sz="1200" spc="-5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right</a:t>
            </a:r>
            <a:r>
              <a:rPr sz="1200" spc="-35" dirty="0">
                <a:latin typeface="Times New Roman"/>
                <a:cs typeface="Times New Roman"/>
              </a:rPr>
              <a:t> </a:t>
            </a:r>
            <a:r>
              <a:rPr sz="1200" dirty="0">
                <a:latin typeface="Times New Roman"/>
                <a:cs typeface="Times New Roman"/>
              </a:rPr>
              <a:t>guidan</a:t>
            </a:r>
            <a:r>
              <a:rPr sz="1200" spc="-10" dirty="0">
                <a:latin typeface="Times New Roman"/>
                <a:cs typeface="Times New Roman"/>
              </a:rPr>
              <a:t>c</a:t>
            </a:r>
            <a:r>
              <a:rPr sz="1200" dirty="0">
                <a:latin typeface="Times New Roman"/>
                <a:cs typeface="Times New Roman"/>
              </a:rPr>
              <a:t>e</a:t>
            </a:r>
            <a:r>
              <a:rPr sz="1200" spc="-40" dirty="0">
                <a:latin typeface="Times New Roman"/>
                <a:cs typeface="Times New Roman"/>
              </a:rPr>
              <a:t> </a:t>
            </a:r>
            <a:r>
              <a:rPr sz="1200" spc="5" dirty="0">
                <a:latin typeface="Times New Roman"/>
                <a:cs typeface="Times New Roman"/>
              </a:rPr>
              <a:t>a</a:t>
            </a:r>
            <a:r>
              <a:rPr sz="1200" dirty="0">
                <a:latin typeface="Times New Roman"/>
                <a:cs typeface="Times New Roman"/>
              </a:rPr>
              <a:t>nd</a:t>
            </a:r>
            <a:r>
              <a:rPr sz="1200" spc="-35" dirty="0">
                <a:latin typeface="Times New Roman"/>
                <a:cs typeface="Times New Roman"/>
              </a:rPr>
              <a:t> </a:t>
            </a:r>
            <a:r>
              <a:rPr sz="1200" spc="-5" dirty="0">
                <a:latin typeface="Times New Roman"/>
                <a:cs typeface="Times New Roman"/>
              </a:rPr>
              <a:t>a</a:t>
            </a:r>
            <a:r>
              <a:rPr sz="1200" dirty="0">
                <a:latin typeface="Times New Roman"/>
                <a:cs typeface="Times New Roman"/>
              </a:rPr>
              <a:t>dvice</a:t>
            </a:r>
            <a:r>
              <a:rPr sz="1200" spc="-45" dirty="0">
                <a:latin typeface="Times New Roman"/>
                <a:cs typeface="Times New Roman"/>
              </a:rPr>
              <a:t> </a:t>
            </a:r>
            <a:r>
              <a:rPr sz="1200" spc="-5" dirty="0">
                <a:latin typeface="Times New Roman"/>
                <a:cs typeface="Times New Roman"/>
              </a:rPr>
              <a:t>a</a:t>
            </a:r>
            <a:r>
              <a:rPr sz="1200" dirty="0">
                <a:latin typeface="Times New Roman"/>
                <a:cs typeface="Times New Roman"/>
              </a:rPr>
              <a:t>t</a:t>
            </a:r>
            <a:r>
              <a:rPr sz="1200" spc="-3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5" dirty="0">
                <a:latin typeface="Times New Roman"/>
                <a:cs typeface="Times New Roman"/>
              </a:rPr>
              <a:t>c</a:t>
            </a:r>
            <a:r>
              <a:rPr sz="1200" dirty="0">
                <a:latin typeface="Times New Roman"/>
                <a:cs typeface="Times New Roman"/>
              </a:rPr>
              <a:t>ru</a:t>
            </a:r>
            <a:r>
              <a:rPr sz="1200" spc="-10" dirty="0">
                <a:latin typeface="Times New Roman"/>
                <a:cs typeface="Times New Roman"/>
              </a:rPr>
              <a:t>c</a:t>
            </a:r>
            <a:r>
              <a:rPr sz="1200" dirty="0">
                <a:latin typeface="Times New Roman"/>
                <a:cs typeface="Times New Roman"/>
              </a:rPr>
              <a:t>ial</a:t>
            </a:r>
            <a:r>
              <a:rPr sz="1200" spc="-35" dirty="0">
                <a:latin typeface="Times New Roman"/>
                <a:cs typeface="Times New Roman"/>
              </a:rPr>
              <a:t> </a:t>
            </a:r>
            <a:r>
              <a:rPr sz="1200" dirty="0">
                <a:latin typeface="Times New Roman"/>
                <a:cs typeface="Times New Roman"/>
              </a:rPr>
              <a:t>junctu</a:t>
            </a:r>
            <a:r>
              <a:rPr sz="1200" spc="-5" dirty="0">
                <a:latin typeface="Times New Roman"/>
                <a:cs typeface="Times New Roman"/>
              </a:rPr>
              <a:t>r</a:t>
            </a:r>
            <a:r>
              <a:rPr sz="1200" dirty="0">
                <a:latin typeface="Times New Roman"/>
                <a:cs typeface="Times New Roman"/>
              </a:rPr>
              <a:t>e</a:t>
            </a:r>
            <a:r>
              <a:rPr sz="1200" spc="-20" dirty="0">
                <a:latin typeface="Times New Roman"/>
                <a:cs typeface="Times New Roman"/>
              </a:rPr>
              <a:t> </a:t>
            </a:r>
            <a:r>
              <a:rPr sz="1200" spc="-5" dirty="0">
                <a:latin typeface="Times New Roman"/>
                <a:cs typeface="Times New Roman"/>
              </a:rPr>
              <a:t>sand</a:t>
            </a:r>
            <a:r>
              <a:rPr sz="1200" spc="-25" dirty="0">
                <a:latin typeface="Times New Roman"/>
                <a:cs typeface="Times New Roman"/>
              </a:rPr>
              <a:t> </a:t>
            </a:r>
            <a:r>
              <a:rPr sz="1200" dirty="0">
                <a:latin typeface="Times New Roman"/>
                <a:cs typeface="Times New Roman"/>
              </a:rPr>
              <a:t>for</a:t>
            </a:r>
            <a:r>
              <a:rPr sz="1200" spc="-60" dirty="0">
                <a:latin typeface="Times New Roman"/>
                <a:cs typeface="Times New Roman"/>
              </a:rPr>
              <a:t> </a:t>
            </a:r>
            <a:r>
              <a:rPr sz="1200" dirty="0">
                <a:latin typeface="Times New Roman"/>
                <a:cs typeface="Times New Roman"/>
              </a:rPr>
              <a:t>showing</a:t>
            </a:r>
            <a:r>
              <a:rPr sz="1200" spc="-20" dirty="0">
                <a:latin typeface="Times New Roman"/>
                <a:cs typeface="Times New Roman"/>
              </a:rPr>
              <a:t> </a:t>
            </a:r>
            <a:r>
              <a:rPr sz="1200" dirty="0">
                <a:latin typeface="Times New Roman"/>
                <a:cs typeface="Times New Roman"/>
              </a:rPr>
              <a:t>me</a:t>
            </a:r>
            <a:r>
              <a:rPr sz="1200" spc="-55" dirty="0">
                <a:latin typeface="Times New Roman"/>
                <a:cs typeface="Times New Roman"/>
              </a:rPr>
              <a:t> </a:t>
            </a:r>
            <a:r>
              <a:rPr sz="1200" dirty="0">
                <a:latin typeface="Times New Roman"/>
                <a:cs typeface="Times New Roman"/>
              </a:rPr>
              <a:t>the right</a:t>
            </a:r>
            <a:r>
              <a:rPr sz="1200" spc="-50" dirty="0">
                <a:latin typeface="Times New Roman"/>
                <a:cs typeface="Times New Roman"/>
              </a:rPr>
              <a:t> </a:t>
            </a:r>
            <a:r>
              <a:rPr sz="1200" spc="-10" dirty="0">
                <a:latin typeface="Times New Roman"/>
                <a:cs typeface="Times New Roman"/>
              </a:rPr>
              <a:t>way.</a:t>
            </a:r>
            <a:r>
              <a:rPr sz="1200" spc="-50" dirty="0">
                <a:latin typeface="Times New Roman"/>
                <a:cs typeface="Times New Roman"/>
              </a:rPr>
              <a:t> </a:t>
            </a:r>
            <a:r>
              <a:rPr sz="1200" dirty="0">
                <a:latin typeface="Times New Roman"/>
                <a:cs typeface="Times New Roman"/>
              </a:rPr>
              <a:t>I</a:t>
            </a:r>
            <a:r>
              <a:rPr sz="1200" spc="-80" dirty="0">
                <a:latin typeface="Times New Roman"/>
                <a:cs typeface="Times New Roman"/>
              </a:rPr>
              <a:t> </a:t>
            </a:r>
            <a:r>
              <a:rPr sz="1200" spc="-5" dirty="0">
                <a:latin typeface="Times New Roman"/>
                <a:cs typeface="Times New Roman"/>
              </a:rPr>
              <a:t>e</a:t>
            </a:r>
            <a:r>
              <a:rPr sz="1200" dirty="0">
                <a:latin typeface="Times New Roman"/>
                <a:cs typeface="Times New Roman"/>
              </a:rPr>
              <a:t>x</a:t>
            </a:r>
            <a:r>
              <a:rPr sz="1200" spc="10" dirty="0">
                <a:latin typeface="Times New Roman"/>
                <a:cs typeface="Times New Roman"/>
              </a:rPr>
              <a:t>t</a:t>
            </a:r>
            <a:r>
              <a:rPr sz="1200" spc="-5" dirty="0">
                <a:latin typeface="Times New Roman"/>
                <a:cs typeface="Times New Roman"/>
              </a:rPr>
              <a:t>e</a:t>
            </a:r>
            <a:r>
              <a:rPr sz="1200" dirty="0">
                <a:latin typeface="Times New Roman"/>
                <a:cs typeface="Times New Roman"/>
              </a:rPr>
              <a:t>nd</a:t>
            </a:r>
            <a:r>
              <a:rPr sz="1200" spc="-45" dirty="0">
                <a:latin typeface="Times New Roman"/>
                <a:cs typeface="Times New Roman"/>
              </a:rPr>
              <a:t> </a:t>
            </a:r>
            <a:r>
              <a:rPr sz="1200" dirty="0">
                <a:latin typeface="Times New Roman"/>
                <a:cs typeface="Times New Roman"/>
              </a:rPr>
              <a:t>my</a:t>
            </a:r>
            <a:r>
              <a:rPr sz="1200" spc="-50" dirty="0">
                <a:latin typeface="Times New Roman"/>
                <a:cs typeface="Times New Roman"/>
              </a:rPr>
              <a:t> </a:t>
            </a:r>
            <a:r>
              <a:rPr sz="1200" spc="-10" dirty="0">
                <a:latin typeface="Times New Roman"/>
                <a:cs typeface="Times New Roman"/>
              </a:rPr>
              <a:t>sincere</a:t>
            </a:r>
            <a:r>
              <a:rPr sz="1200" spc="-60" dirty="0">
                <a:latin typeface="Times New Roman"/>
                <a:cs typeface="Times New Roman"/>
              </a:rPr>
              <a:t> </a:t>
            </a:r>
            <a:r>
              <a:rPr sz="1200" dirty="0">
                <a:latin typeface="Times New Roman"/>
                <a:cs typeface="Times New Roman"/>
              </a:rPr>
              <a:t>thanks</a:t>
            </a:r>
            <a:r>
              <a:rPr sz="1200" spc="-65" dirty="0">
                <a:latin typeface="Times New Roman"/>
                <a:cs typeface="Times New Roman"/>
              </a:rPr>
              <a:t> </a:t>
            </a:r>
            <a:r>
              <a:rPr sz="1200" dirty="0">
                <a:latin typeface="Times New Roman"/>
                <a:cs typeface="Times New Roman"/>
              </a:rPr>
              <a:t>to</a:t>
            </a:r>
            <a:r>
              <a:rPr sz="1200" spc="-50" dirty="0">
                <a:latin typeface="Times New Roman"/>
                <a:cs typeface="Times New Roman"/>
              </a:rPr>
              <a:t> </a:t>
            </a:r>
            <a:r>
              <a:rPr sz="1200" dirty="0">
                <a:latin typeface="Times New Roman"/>
                <a:cs typeface="Times New Roman"/>
              </a:rPr>
              <a:t>our</a:t>
            </a:r>
            <a:r>
              <a:rPr sz="1200" spc="-40" dirty="0">
                <a:latin typeface="Times New Roman"/>
                <a:cs typeface="Times New Roman"/>
              </a:rPr>
              <a:t> </a:t>
            </a:r>
            <a:r>
              <a:rPr sz="1200" spc="-5" dirty="0">
                <a:latin typeface="Times New Roman"/>
                <a:cs typeface="Times New Roman"/>
              </a:rPr>
              <a:t>respected</a:t>
            </a:r>
            <a:r>
              <a:rPr sz="1200" spc="-50" dirty="0">
                <a:latin typeface="Times New Roman"/>
                <a:cs typeface="Times New Roman"/>
              </a:rPr>
              <a:t> </a:t>
            </a:r>
            <a:r>
              <a:rPr sz="1200" b="1" spc="-10" dirty="0">
                <a:latin typeface="Times New Roman"/>
                <a:cs typeface="Times New Roman"/>
              </a:rPr>
              <a:t>Centre</a:t>
            </a:r>
            <a:r>
              <a:rPr sz="1200" b="1" spc="-70" dirty="0">
                <a:latin typeface="Times New Roman"/>
                <a:cs typeface="Times New Roman"/>
              </a:rPr>
              <a:t> </a:t>
            </a:r>
            <a:r>
              <a:rPr sz="1200" b="1" spc="-10" dirty="0">
                <a:latin typeface="Times New Roman"/>
                <a:cs typeface="Times New Roman"/>
              </a:rPr>
              <a:t>Co-</a:t>
            </a:r>
            <a:r>
              <a:rPr sz="1200" b="1" spc="-5" dirty="0">
                <a:latin typeface="Times New Roman"/>
                <a:cs typeface="Times New Roman"/>
              </a:rPr>
              <a:t>Ordinator</a:t>
            </a:r>
            <a:r>
              <a:rPr sz="1200" b="1" spc="-50" dirty="0">
                <a:latin typeface="Times New Roman"/>
                <a:cs typeface="Times New Roman"/>
              </a:rPr>
              <a:t> </a:t>
            </a:r>
            <a:r>
              <a:rPr sz="1200" b="1" spc="-5" dirty="0">
                <a:latin typeface="Times New Roman"/>
                <a:cs typeface="Times New Roman"/>
              </a:rPr>
              <a:t>Mr</a:t>
            </a:r>
            <a:r>
              <a:rPr sz="1200" b="1" dirty="0">
                <a:latin typeface="Times New Roman"/>
                <a:cs typeface="Times New Roman"/>
              </a:rPr>
              <a:t>. </a:t>
            </a:r>
            <a:r>
              <a:rPr lang="en-IN" sz="1200" b="1" spc="-10" dirty="0">
                <a:latin typeface="Times New Roman"/>
                <a:cs typeface="Times New Roman"/>
              </a:rPr>
              <a:t>Rohit Puranik</a:t>
            </a:r>
            <a:r>
              <a:rPr sz="1200" spc="-10" dirty="0">
                <a:latin typeface="Times New Roman"/>
                <a:cs typeface="Times New Roman"/>
              </a:rPr>
              <a:t>,</a:t>
            </a:r>
            <a:r>
              <a:rPr sz="1200" spc="5" dirty="0">
                <a:latin typeface="Times New Roman"/>
                <a:cs typeface="Times New Roman"/>
              </a:rPr>
              <a:t> </a:t>
            </a:r>
            <a:r>
              <a:rPr sz="1200" spc="-5" dirty="0">
                <a:latin typeface="Times New Roman"/>
                <a:cs typeface="Times New Roman"/>
              </a:rPr>
              <a:t>for</a:t>
            </a:r>
            <a:r>
              <a:rPr sz="1200" spc="5" dirty="0">
                <a:latin typeface="Times New Roman"/>
                <a:cs typeface="Times New Roman"/>
              </a:rPr>
              <a:t> </a:t>
            </a:r>
            <a:r>
              <a:rPr sz="1200" spc="-5" dirty="0">
                <a:latin typeface="Times New Roman"/>
                <a:cs typeface="Times New Roman"/>
              </a:rPr>
              <a:t>allowing</a:t>
            </a:r>
            <a:r>
              <a:rPr sz="1200" spc="5" dirty="0">
                <a:latin typeface="Times New Roman"/>
                <a:cs typeface="Times New Roman"/>
              </a:rPr>
              <a:t> </a:t>
            </a:r>
            <a:r>
              <a:rPr sz="1200" spc="-10" dirty="0">
                <a:latin typeface="Times New Roman"/>
                <a:cs typeface="Times New Roman"/>
              </a:rPr>
              <a:t>us</a:t>
            </a:r>
            <a:r>
              <a:rPr sz="1200" spc="10"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spc="-10" dirty="0">
                <a:latin typeface="Times New Roman"/>
                <a:cs typeface="Times New Roman"/>
              </a:rPr>
              <a:t>use</a:t>
            </a:r>
            <a:r>
              <a:rPr sz="1200" spc="5" dirty="0">
                <a:latin typeface="Times New Roman"/>
                <a:cs typeface="Times New Roman"/>
              </a:rPr>
              <a:t> </a:t>
            </a:r>
            <a:r>
              <a:rPr sz="1200" dirty="0">
                <a:latin typeface="Times New Roman"/>
                <a:cs typeface="Times New Roman"/>
              </a:rPr>
              <a:t>t</a:t>
            </a:r>
            <a:r>
              <a:rPr sz="1200" spc="10" dirty="0">
                <a:latin typeface="Times New Roman"/>
                <a:cs typeface="Times New Roman"/>
              </a:rPr>
              <a:t>h</a:t>
            </a:r>
            <a:r>
              <a:rPr sz="1200" dirty="0">
                <a:latin typeface="Times New Roman"/>
                <a:cs typeface="Times New Roman"/>
              </a:rPr>
              <a:t>e</a:t>
            </a:r>
            <a:r>
              <a:rPr sz="1200" spc="20" dirty="0">
                <a:latin typeface="Times New Roman"/>
                <a:cs typeface="Times New Roman"/>
              </a:rPr>
              <a:t> </a:t>
            </a:r>
            <a:r>
              <a:rPr sz="1200" spc="-5" dirty="0">
                <a:latin typeface="Times New Roman"/>
                <a:cs typeface="Times New Roman"/>
              </a:rPr>
              <a:t>facilities</a:t>
            </a:r>
            <a:r>
              <a:rPr sz="1200" spc="10" dirty="0">
                <a:latin typeface="Times New Roman"/>
                <a:cs typeface="Times New Roman"/>
              </a:rPr>
              <a:t> </a:t>
            </a:r>
            <a:r>
              <a:rPr sz="1200" spc="-5" dirty="0">
                <a:latin typeface="Times New Roman"/>
                <a:cs typeface="Times New Roman"/>
              </a:rPr>
              <a:t>a</a:t>
            </a:r>
            <a:r>
              <a:rPr sz="1200" dirty="0">
                <a:latin typeface="Times New Roman"/>
                <a:cs typeface="Times New Roman"/>
              </a:rPr>
              <a:t>v</a:t>
            </a:r>
            <a:r>
              <a:rPr sz="1200" spc="-5" dirty="0">
                <a:latin typeface="Times New Roman"/>
                <a:cs typeface="Times New Roman"/>
              </a:rPr>
              <a:t>a</a:t>
            </a:r>
            <a:r>
              <a:rPr sz="1200" dirty="0">
                <a:latin typeface="Times New Roman"/>
                <a:cs typeface="Times New Roman"/>
              </a:rPr>
              <a:t>il</a:t>
            </a:r>
            <a:r>
              <a:rPr sz="1200" spc="-5" dirty="0">
                <a:latin typeface="Times New Roman"/>
                <a:cs typeface="Times New Roman"/>
              </a:rPr>
              <a:t>a</a:t>
            </a:r>
            <a:r>
              <a:rPr sz="1200" dirty="0">
                <a:latin typeface="Times New Roman"/>
                <a:cs typeface="Times New Roman"/>
              </a:rPr>
              <a:t>ble.</a:t>
            </a:r>
            <a:r>
              <a:rPr sz="1200" spc="20" dirty="0">
                <a:latin typeface="Times New Roman"/>
                <a:cs typeface="Times New Roman"/>
              </a:rPr>
              <a:t> </a:t>
            </a:r>
            <a:r>
              <a:rPr sz="1200" dirty="0">
                <a:latin typeface="Times New Roman"/>
                <a:cs typeface="Times New Roman"/>
              </a:rPr>
              <a:t>I</a:t>
            </a:r>
            <a:r>
              <a:rPr sz="1200" spc="5" dirty="0">
                <a:latin typeface="Times New Roman"/>
                <a:cs typeface="Times New Roman"/>
              </a:rPr>
              <a:t> </a:t>
            </a:r>
            <a:r>
              <a:rPr sz="1200" dirty="0">
                <a:latin typeface="Times New Roman"/>
                <a:cs typeface="Times New Roman"/>
              </a:rPr>
              <a:t>would</a:t>
            </a:r>
            <a:r>
              <a:rPr sz="1200" spc="10" dirty="0">
                <a:latin typeface="Times New Roman"/>
                <a:cs typeface="Times New Roman"/>
              </a:rPr>
              <a:t> l</a:t>
            </a:r>
            <a:r>
              <a:rPr sz="1200" dirty="0">
                <a:latin typeface="Times New Roman"/>
                <a:cs typeface="Times New Roman"/>
              </a:rPr>
              <a:t>ike</a:t>
            </a:r>
            <a:r>
              <a:rPr sz="1200" spc="5" dirty="0">
                <a:latin typeface="Times New Roman"/>
                <a:cs typeface="Times New Roman"/>
              </a:rPr>
              <a:t> </a:t>
            </a:r>
            <a:r>
              <a:rPr sz="1200" dirty="0">
                <a:latin typeface="Times New Roman"/>
                <a:cs typeface="Times New Roman"/>
              </a:rPr>
              <a:t>to thank</a:t>
            </a:r>
            <a:r>
              <a:rPr sz="1200" spc="100" dirty="0">
                <a:latin typeface="Times New Roman"/>
                <a:cs typeface="Times New Roman"/>
              </a:rPr>
              <a:t> </a:t>
            </a:r>
            <a:r>
              <a:rPr sz="1200" dirty="0">
                <a:latin typeface="Times New Roman"/>
                <a:cs typeface="Times New Roman"/>
              </a:rPr>
              <a:t>the</a:t>
            </a:r>
            <a:r>
              <a:rPr sz="1200" spc="100" dirty="0">
                <a:latin typeface="Times New Roman"/>
                <a:cs typeface="Times New Roman"/>
              </a:rPr>
              <a:t> </a:t>
            </a:r>
            <a:r>
              <a:rPr sz="1200" dirty="0">
                <a:latin typeface="Times New Roman"/>
                <a:cs typeface="Times New Roman"/>
              </a:rPr>
              <a:t>other</a:t>
            </a:r>
            <a:r>
              <a:rPr sz="1200" spc="100" dirty="0">
                <a:latin typeface="Times New Roman"/>
                <a:cs typeface="Times New Roman"/>
              </a:rPr>
              <a:t> </a:t>
            </a:r>
            <a:r>
              <a:rPr sz="1200" dirty="0">
                <a:latin typeface="Times New Roman"/>
                <a:cs typeface="Times New Roman"/>
              </a:rPr>
              <a:t>fa</a:t>
            </a:r>
            <a:r>
              <a:rPr sz="1200" spc="-5" dirty="0">
                <a:latin typeface="Times New Roman"/>
                <a:cs typeface="Times New Roman"/>
              </a:rPr>
              <a:t>c</a:t>
            </a:r>
            <a:r>
              <a:rPr sz="1200" dirty="0">
                <a:latin typeface="Times New Roman"/>
                <a:cs typeface="Times New Roman"/>
              </a:rPr>
              <a:t>ulty</a:t>
            </a:r>
            <a:r>
              <a:rPr sz="1200" spc="105" dirty="0">
                <a:latin typeface="Times New Roman"/>
                <a:cs typeface="Times New Roman"/>
              </a:rPr>
              <a:t> </a:t>
            </a:r>
            <a:r>
              <a:rPr sz="1200" spc="-5" dirty="0">
                <a:latin typeface="Times New Roman"/>
                <a:cs typeface="Times New Roman"/>
              </a:rPr>
              <a:t>members</a:t>
            </a:r>
            <a:r>
              <a:rPr sz="1200" spc="100" dirty="0">
                <a:latin typeface="Times New Roman"/>
                <a:cs typeface="Times New Roman"/>
              </a:rPr>
              <a:t> </a:t>
            </a:r>
            <a:r>
              <a:rPr sz="1200" spc="-5" dirty="0">
                <a:latin typeface="Times New Roman"/>
                <a:cs typeface="Times New Roman"/>
              </a:rPr>
              <a:t>also,</a:t>
            </a:r>
            <a:r>
              <a:rPr sz="1200" spc="110" dirty="0">
                <a:latin typeface="Times New Roman"/>
                <a:cs typeface="Times New Roman"/>
              </a:rPr>
              <a:t> </a:t>
            </a:r>
            <a:r>
              <a:rPr sz="1200" spc="-5" dirty="0">
                <a:latin typeface="Times New Roman"/>
                <a:cs typeface="Times New Roman"/>
              </a:rPr>
              <a:t>a</a:t>
            </a:r>
            <a:r>
              <a:rPr sz="1200" dirty="0">
                <a:latin typeface="Times New Roman"/>
                <a:cs typeface="Times New Roman"/>
              </a:rPr>
              <a:t>t</a:t>
            </a:r>
            <a:r>
              <a:rPr sz="1200" spc="105" dirty="0">
                <a:latin typeface="Times New Roman"/>
                <a:cs typeface="Times New Roman"/>
              </a:rPr>
              <a:t> </a:t>
            </a:r>
            <a:r>
              <a:rPr sz="1200" spc="-5" dirty="0">
                <a:latin typeface="Times New Roman"/>
                <a:cs typeface="Times New Roman"/>
              </a:rPr>
              <a:t>this</a:t>
            </a:r>
            <a:r>
              <a:rPr sz="1200" spc="105" dirty="0">
                <a:latin typeface="Times New Roman"/>
                <a:cs typeface="Times New Roman"/>
              </a:rPr>
              <a:t> </a:t>
            </a:r>
            <a:r>
              <a:rPr sz="1200" dirty="0">
                <a:latin typeface="Times New Roman"/>
                <a:cs typeface="Times New Roman"/>
              </a:rPr>
              <a:t>o</a:t>
            </a:r>
            <a:r>
              <a:rPr sz="1200" spc="-5" dirty="0">
                <a:latin typeface="Times New Roman"/>
                <a:cs typeface="Times New Roman"/>
              </a:rPr>
              <a:t>cca</a:t>
            </a:r>
            <a:r>
              <a:rPr sz="1200" dirty="0">
                <a:latin typeface="Times New Roman"/>
                <a:cs typeface="Times New Roman"/>
              </a:rPr>
              <a:t>sion.</a:t>
            </a:r>
            <a:r>
              <a:rPr sz="1200" spc="110" dirty="0">
                <a:latin typeface="Times New Roman"/>
                <a:cs typeface="Times New Roman"/>
              </a:rPr>
              <a:t> </a:t>
            </a:r>
            <a:r>
              <a:rPr sz="1200" spc="-5" dirty="0">
                <a:latin typeface="Times New Roman"/>
                <a:cs typeface="Times New Roman"/>
              </a:rPr>
              <a:t>Last</a:t>
            </a:r>
            <a:r>
              <a:rPr sz="1200" spc="110" dirty="0">
                <a:latin typeface="Times New Roman"/>
                <a:cs typeface="Times New Roman"/>
              </a:rPr>
              <a:t> </a:t>
            </a:r>
            <a:r>
              <a:rPr sz="1200" dirty="0">
                <a:latin typeface="Times New Roman"/>
                <a:cs typeface="Times New Roman"/>
              </a:rPr>
              <a:t>but</a:t>
            </a:r>
            <a:r>
              <a:rPr sz="1200" spc="105" dirty="0">
                <a:latin typeface="Times New Roman"/>
                <a:cs typeface="Times New Roman"/>
              </a:rPr>
              <a:t> </a:t>
            </a:r>
            <a:r>
              <a:rPr sz="1200" dirty="0">
                <a:latin typeface="Times New Roman"/>
                <a:cs typeface="Times New Roman"/>
              </a:rPr>
              <a:t>not</a:t>
            </a:r>
            <a:r>
              <a:rPr sz="1200" spc="105" dirty="0">
                <a:latin typeface="Times New Roman"/>
                <a:cs typeface="Times New Roman"/>
              </a:rPr>
              <a:t> </a:t>
            </a:r>
            <a:r>
              <a:rPr sz="1200" dirty="0">
                <a:latin typeface="Times New Roman"/>
                <a:cs typeface="Times New Roman"/>
              </a:rPr>
              <a:t>the</a:t>
            </a:r>
            <a:r>
              <a:rPr sz="1200" spc="100" dirty="0">
                <a:latin typeface="Times New Roman"/>
                <a:cs typeface="Times New Roman"/>
              </a:rPr>
              <a:t> </a:t>
            </a:r>
            <a:r>
              <a:rPr sz="1200" spc="-5" dirty="0">
                <a:latin typeface="Times New Roman"/>
                <a:cs typeface="Times New Roman"/>
              </a:rPr>
              <a:t>least,</a:t>
            </a:r>
            <a:r>
              <a:rPr sz="1200" spc="110" dirty="0">
                <a:latin typeface="Times New Roman"/>
                <a:cs typeface="Times New Roman"/>
              </a:rPr>
              <a:t> </a:t>
            </a:r>
            <a:r>
              <a:rPr sz="1200" dirty="0">
                <a:latin typeface="Times New Roman"/>
                <a:cs typeface="Times New Roman"/>
              </a:rPr>
              <a:t>I would</a:t>
            </a:r>
            <a:r>
              <a:rPr sz="1200" spc="-60" dirty="0">
                <a:latin typeface="Times New Roman"/>
                <a:cs typeface="Times New Roman"/>
              </a:rPr>
              <a:t> </a:t>
            </a:r>
            <a:r>
              <a:rPr sz="1200" dirty="0">
                <a:latin typeface="Times New Roman"/>
                <a:cs typeface="Times New Roman"/>
              </a:rPr>
              <a:t>like</a:t>
            </a:r>
            <a:r>
              <a:rPr sz="1200" spc="-65" dirty="0">
                <a:latin typeface="Times New Roman"/>
                <a:cs typeface="Times New Roman"/>
              </a:rPr>
              <a:t> </a:t>
            </a:r>
            <a:r>
              <a:rPr sz="1200" dirty="0">
                <a:latin typeface="Times New Roman"/>
                <a:cs typeface="Times New Roman"/>
              </a:rPr>
              <a:t>to</a:t>
            </a:r>
            <a:r>
              <a:rPr sz="1200" spc="-75" dirty="0">
                <a:latin typeface="Times New Roman"/>
                <a:cs typeface="Times New Roman"/>
              </a:rPr>
              <a:t> </a:t>
            </a:r>
            <a:r>
              <a:rPr sz="1200" dirty="0">
                <a:latin typeface="Times New Roman"/>
                <a:cs typeface="Times New Roman"/>
              </a:rPr>
              <a:t>thank</a:t>
            </a:r>
            <a:r>
              <a:rPr sz="1200" spc="-30" dirty="0">
                <a:latin typeface="Times New Roman"/>
                <a:cs typeface="Times New Roman"/>
              </a:rPr>
              <a:t> </a:t>
            </a:r>
            <a:r>
              <a:rPr sz="1200" dirty="0">
                <a:latin typeface="Times New Roman"/>
                <a:cs typeface="Times New Roman"/>
              </a:rPr>
              <a:t>my</a:t>
            </a:r>
            <a:r>
              <a:rPr sz="1200" spc="-60" dirty="0">
                <a:latin typeface="Times New Roman"/>
                <a:cs typeface="Times New Roman"/>
              </a:rPr>
              <a:t> </a:t>
            </a:r>
            <a:r>
              <a:rPr sz="1200" dirty="0">
                <a:latin typeface="Times New Roman"/>
                <a:cs typeface="Times New Roman"/>
              </a:rPr>
              <a:t>f</a:t>
            </a:r>
            <a:r>
              <a:rPr sz="1200" spc="-10" dirty="0">
                <a:latin typeface="Times New Roman"/>
                <a:cs typeface="Times New Roman"/>
              </a:rPr>
              <a:t>r</a:t>
            </a:r>
            <a:r>
              <a:rPr sz="1200" dirty="0">
                <a:latin typeface="Times New Roman"/>
                <a:cs typeface="Times New Roman"/>
              </a:rPr>
              <a:t>iends</a:t>
            </a:r>
            <a:r>
              <a:rPr sz="1200" spc="-65" dirty="0">
                <a:latin typeface="Times New Roman"/>
                <a:cs typeface="Times New Roman"/>
              </a:rPr>
              <a:t> </a:t>
            </a:r>
            <a:r>
              <a:rPr sz="1200" spc="-5" dirty="0">
                <a:latin typeface="Times New Roman"/>
                <a:cs typeface="Times New Roman"/>
              </a:rPr>
              <a:t>a</a:t>
            </a:r>
            <a:r>
              <a:rPr sz="1200" dirty="0">
                <a:latin typeface="Times New Roman"/>
                <a:cs typeface="Times New Roman"/>
              </a:rPr>
              <a:t>nd</a:t>
            </a:r>
            <a:r>
              <a:rPr sz="1200" spc="-60" dirty="0">
                <a:latin typeface="Times New Roman"/>
                <a:cs typeface="Times New Roman"/>
              </a:rPr>
              <a:t> </a:t>
            </a:r>
            <a:r>
              <a:rPr sz="1200" dirty="0">
                <a:latin typeface="Times New Roman"/>
                <a:cs typeface="Times New Roman"/>
              </a:rPr>
              <a:t>f</a:t>
            </a:r>
            <a:r>
              <a:rPr sz="1200" spc="-10" dirty="0">
                <a:latin typeface="Times New Roman"/>
                <a:cs typeface="Times New Roman"/>
              </a:rPr>
              <a:t>a</a:t>
            </a:r>
            <a:r>
              <a:rPr sz="1200" dirty="0">
                <a:latin typeface="Times New Roman"/>
                <a:cs typeface="Times New Roman"/>
              </a:rPr>
              <a:t>mily</a:t>
            </a:r>
            <a:r>
              <a:rPr sz="1200" spc="-45" dirty="0">
                <a:latin typeface="Times New Roman"/>
                <a:cs typeface="Times New Roman"/>
              </a:rPr>
              <a:t> </a:t>
            </a:r>
            <a:r>
              <a:rPr sz="1200" dirty="0">
                <a:latin typeface="Times New Roman"/>
                <a:cs typeface="Times New Roman"/>
              </a:rPr>
              <a:t>for</a:t>
            </a:r>
            <a:r>
              <a:rPr sz="1200" spc="-8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support</a:t>
            </a:r>
            <a:r>
              <a:rPr sz="1200" spc="-50" dirty="0">
                <a:latin typeface="Times New Roman"/>
                <a:cs typeface="Times New Roman"/>
              </a:rPr>
              <a:t> </a:t>
            </a:r>
            <a:r>
              <a:rPr sz="1200" spc="-5" dirty="0">
                <a:latin typeface="Times New Roman"/>
                <a:cs typeface="Times New Roman"/>
              </a:rPr>
              <a:t>a</a:t>
            </a:r>
            <a:r>
              <a:rPr sz="1200" dirty="0">
                <a:latin typeface="Times New Roman"/>
                <a:cs typeface="Times New Roman"/>
              </a:rPr>
              <a:t>nd</a:t>
            </a:r>
            <a:r>
              <a:rPr sz="1200" spc="-60" dirty="0">
                <a:latin typeface="Times New Roman"/>
                <a:cs typeface="Times New Roman"/>
              </a:rPr>
              <a:t> </a:t>
            </a:r>
            <a:r>
              <a:rPr sz="1200" spc="-5" dirty="0">
                <a:latin typeface="Times New Roman"/>
                <a:cs typeface="Times New Roman"/>
              </a:rPr>
              <a:t>e</a:t>
            </a:r>
            <a:r>
              <a:rPr sz="1200" dirty="0">
                <a:latin typeface="Times New Roman"/>
                <a:cs typeface="Times New Roman"/>
              </a:rPr>
              <a:t>n</a:t>
            </a:r>
            <a:r>
              <a:rPr sz="1200" spc="-5" dirty="0">
                <a:latin typeface="Times New Roman"/>
                <a:cs typeface="Times New Roman"/>
              </a:rPr>
              <a:t>c</a:t>
            </a:r>
            <a:r>
              <a:rPr sz="1200" dirty="0">
                <a:latin typeface="Times New Roman"/>
                <a:cs typeface="Times New Roman"/>
              </a:rPr>
              <a:t>our</a:t>
            </a:r>
            <a:r>
              <a:rPr sz="1200" spc="-10" dirty="0">
                <a:latin typeface="Times New Roman"/>
                <a:cs typeface="Times New Roman"/>
              </a:rPr>
              <a:t>a</a:t>
            </a:r>
            <a:r>
              <a:rPr sz="1200" dirty="0">
                <a:latin typeface="Times New Roman"/>
                <a:cs typeface="Times New Roman"/>
              </a:rPr>
              <a:t>g</a:t>
            </a:r>
            <a:r>
              <a:rPr sz="1200" spc="-5" dirty="0">
                <a:latin typeface="Times New Roman"/>
                <a:cs typeface="Times New Roman"/>
              </a:rPr>
              <a:t>e</a:t>
            </a:r>
            <a:r>
              <a:rPr sz="1200" spc="10" dirty="0">
                <a:latin typeface="Times New Roman"/>
                <a:cs typeface="Times New Roman"/>
              </a:rPr>
              <a:t>m</a:t>
            </a:r>
            <a:r>
              <a:rPr sz="1200" spc="5" dirty="0">
                <a:latin typeface="Times New Roman"/>
                <a:cs typeface="Times New Roman"/>
              </a:rPr>
              <a:t>e</a:t>
            </a:r>
            <a:r>
              <a:rPr sz="1200" dirty="0">
                <a:latin typeface="Times New Roman"/>
                <a:cs typeface="Times New Roman"/>
              </a:rPr>
              <a:t>nt</a:t>
            </a:r>
            <a:r>
              <a:rPr sz="1200" spc="-40" dirty="0">
                <a:latin typeface="Times New Roman"/>
                <a:cs typeface="Times New Roman"/>
              </a:rPr>
              <a:t> </a:t>
            </a:r>
            <a:r>
              <a:rPr sz="1200" dirty="0">
                <a:latin typeface="Times New Roman"/>
                <a:cs typeface="Times New Roman"/>
              </a:rPr>
              <a:t>th</a:t>
            </a:r>
            <a:r>
              <a:rPr sz="1200" spc="-15" dirty="0">
                <a:latin typeface="Times New Roman"/>
                <a:cs typeface="Times New Roman"/>
              </a:rPr>
              <a:t>e</a:t>
            </a:r>
            <a:r>
              <a:rPr sz="1200" dirty="0">
                <a:latin typeface="Times New Roman"/>
                <a:cs typeface="Times New Roman"/>
              </a:rPr>
              <a:t>y h</a:t>
            </a:r>
            <a:r>
              <a:rPr sz="1200" spc="-5" dirty="0">
                <a:latin typeface="Times New Roman"/>
                <a:cs typeface="Times New Roman"/>
              </a:rPr>
              <a:t>a</a:t>
            </a:r>
            <a:r>
              <a:rPr sz="1200" dirty="0">
                <a:latin typeface="Times New Roman"/>
                <a:cs typeface="Times New Roman"/>
              </a:rPr>
              <a:t>ve</a:t>
            </a:r>
            <a:r>
              <a:rPr sz="1200" spc="-5" dirty="0">
                <a:latin typeface="Times New Roman"/>
                <a:cs typeface="Times New Roman"/>
              </a:rPr>
              <a:t> </a:t>
            </a:r>
            <a:r>
              <a:rPr sz="1200" dirty="0">
                <a:latin typeface="Times New Roman"/>
                <a:cs typeface="Times New Roman"/>
              </a:rPr>
              <a:t>given me</a:t>
            </a:r>
            <a:r>
              <a:rPr sz="1200" spc="-5" dirty="0">
                <a:latin typeface="Times New Roman"/>
                <a:cs typeface="Times New Roman"/>
              </a:rPr>
              <a:t> </a:t>
            </a:r>
            <a:r>
              <a:rPr sz="1200" dirty="0">
                <a:latin typeface="Times New Roman"/>
                <a:cs typeface="Times New Roman"/>
              </a:rPr>
              <a:t>during the</a:t>
            </a:r>
            <a:r>
              <a:rPr sz="1200" spc="5" dirty="0">
                <a:latin typeface="Times New Roman"/>
                <a:cs typeface="Times New Roman"/>
              </a:rPr>
              <a:t> </a:t>
            </a:r>
            <a:r>
              <a:rPr sz="1200" spc="-5" dirty="0">
                <a:latin typeface="Times New Roman"/>
                <a:cs typeface="Times New Roman"/>
              </a:rPr>
              <a:t>c</a:t>
            </a:r>
            <a:r>
              <a:rPr sz="1200" dirty="0">
                <a:latin typeface="Times New Roman"/>
                <a:cs typeface="Times New Roman"/>
              </a:rPr>
              <a:t>ourse</a:t>
            </a:r>
            <a:r>
              <a:rPr sz="1200" spc="-10" dirty="0">
                <a:latin typeface="Times New Roman"/>
                <a:cs typeface="Times New Roman"/>
              </a:rPr>
              <a:t> </a:t>
            </a:r>
            <a:r>
              <a:rPr sz="1200" dirty="0">
                <a:latin typeface="Times New Roman"/>
                <a:cs typeface="Times New Roman"/>
              </a:rPr>
              <a:t>of o</a:t>
            </a:r>
            <a:r>
              <a:rPr sz="1200" spc="5" dirty="0">
                <a:latin typeface="Times New Roman"/>
                <a:cs typeface="Times New Roman"/>
              </a:rPr>
              <a:t>u</a:t>
            </a:r>
            <a:r>
              <a:rPr sz="1200" dirty="0">
                <a:latin typeface="Times New Roman"/>
                <a:cs typeface="Times New Roman"/>
              </a:rPr>
              <a:t>r</a:t>
            </a:r>
            <a:r>
              <a:rPr sz="1200" spc="-45" dirty="0">
                <a:latin typeface="Times New Roman"/>
                <a:cs typeface="Times New Roman"/>
              </a:rPr>
              <a:t> </a:t>
            </a:r>
            <a:r>
              <a:rPr sz="1200" spc="-10" dirty="0">
                <a:latin typeface="Times New Roman"/>
                <a:cs typeface="Times New Roman"/>
              </a:rPr>
              <a:t>work.</a:t>
            </a:r>
            <a:endParaRPr sz="1200" dirty="0">
              <a:latin typeface="Times New Roman"/>
              <a:cs typeface="Times New Roman"/>
            </a:endParaRPr>
          </a:p>
        </p:txBody>
      </p:sp>
      <p:sp>
        <p:nvSpPr>
          <p:cNvPr id="5" name="object 5"/>
          <p:cNvSpPr txBox="1"/>
          <p:nvPr/>
        </p:nvSpPr>
        <p:spPr>
          <a:xfrm>
            <a:off x="4929504" y="7290054"/>
            <a:ext cx="1845437" cy="592470"/>
          </a:xfrm>
          <a:prstGeom prst="rect">
            <a:avLst/>
          </a:prstGeom>
        </p:spPr>
        <p:txBody>
          <a:bodyPr vert="horz" wrap="square" lIns="0" tIns="119380" rIns="0" bIns="0" rtlCol="0">
            <a:spAutoFit/>
          </a:bodyPr>
          <a:lstStyle/>
          <a:p>
            <a:pPr marL="12700">
              <a:lnSpc>
                <a:spcPct val="100000"/>
              </a:lnSpc>
              <a:spcBef>
                <a:spcPts val="940"/>
              </a:spcBef>
            </a:pPr>
            <a:r>
              <a:rPr lang="en-IN" sz="1200" b="1" spc="-30" dirty="0">
                <a:latin typeface="Times New Roman"/>
                <a:cs typeface="Times New Roman"/>
              </a:rPr>
              <a:t>Abhiram Belorkar</a:t>
            </a:r>
            <a:r>
              <a:rPr sz="1200" b="1" spc="-30" dirty="0">
                <a:latin typeface="Times New Roman"/>
                <a:cs typeface="Times New Roman"/>
              </a:rPr>
              <a:t> </a:t>
            </a:r>
            <a:r>
              <a:rPr sz="1200" b="1" spc="-10" dirty="0">
                <a:latin typeface="Times New Roman"/>
                <a:cs typeface="Times New Roman"/>
              </a:rPr>
              <a:t>(2</a:t>
            </a:r>
            <a:r>
              <a:rPr lang="en-IN" sz="1200" b="1" spc="-10" dirty="0">
                <a:latin typeface="Times New Roman"/>
                <a:cs typeface="Times New Roman"/>
              </a:rPr>
              <a:t>29017</a:t>
            </a:r>
            <a:r>
              <a:rPr sz="1200" b="1" spc="-10" dirty="0">
                <a:latin typeface="Times New Roman"/>
                <a:cs typeface="Times New Roman"/>
              </a:rPr>
              <a:t>)</a:t>
            </a:r>
            <a:endParaRPr sz="1200" dirty="0">
              <a:latin typeface="Times New Roman"/>
              <a:cs typeface="Times New Roman"/>
            </a:endParaRPr>
          </a:p>
          <a:p>
            <a:pPr marL="24765">
              <a:lnSpc>
                <a:spcPct val="100000"/>
              </a:lnSpc>
              <a:spcBef>
                <a:spcPts val="840"/>
              </a:spcBef>
            </a:pPr>
            <a:r>
              <a:rPr sz="1200" b="1" dirty="0">
                <a:latin typeface="Times New Roman"/>
                <a:cs typeface="Times New Roman"/>
              </a:rPr>
              <a:t>S</a:t>
            </a:r>
            <a:r>
              <a:rPr lang="en-IN" sz="1200" b="1" dirty="0">
                <a:latin typeface="Times New Roman"/>
                <a:cs typeface="Times New Roman"/>
              </a:rPr>
              <a:t>hreyansh Ranka</a:t>
            </a:r>
            <a:r>
              <a:rPr sz="1200" b="1" spc="-10" dirty="0">
                <a:latin typeface="Times New Roman"/>
                <a:cs typeface="Times New Roman"/>
              </a:rPr>
              <a:t> (2</a:t>
            </a:r>
            <a:r>
              <a:rPr lang="en-IN" sz="1200" b="1" spc="-10" dirty="0">
                <a:latin typeface="Times New Roman"/>
                <a:cs typeface="Times New Roman"/>
              </a:rPr>
              <a:t>29091</a:t>
            </a:r>
            <a:r>
              <a:rPr sz="1200" b="1" spc="-10" dirty="0">
                <a:latin typeface="Times New Roman"/>
                <a:cs typeface="Times New Roman"/>
              </a:rPr>
              <a:t>)</a:t>
            </a:r>
            <a:endParaRPr sz="1200" dirty="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a:t>
            </a:fld>
            <a:endParaRPr spc="-2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30</a:t>
            </a:fld>
            <a:endParaRPr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31</a:t>
            </a:fld>
            <a:endParaRPr spc="-2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32</a:t>
            </a:fld>
            <a:endParaRPr spc="-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33</a:t>
            </a:fld>
            <a:endParaRPr spc="-2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34</a:t>
            </a:fld>
            <a:endParaRPr spc="-2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35</a:t>
            </a:fld>
            <a:endParaRPr spc="-2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36</a:t>
            </a:fld>
            <a:endParaRPr spc="-2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37</a:t>
            </a:fld>
            <a:endParaRPr spc="-2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38</a:t>
            </a:fld>
            <a:endParaRPr spc="-2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39</a:t>
            </a:fld>
            <a:endParaRPr spc="-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2004" y="1231138"/>
            <a:ext cx="5967095" cy="7538720"/>
          </a:xfrm>
          <a:prstGeom prst="rect">
            <a:avLst/>
          </a:prstGeom>
        </p:spPr>
        <p:txBody>
          <a:bodyPr vert="horz" wrap="square" lIns="0" tIns="12065" rIns="0" bIns="0" rtlCol="0">
            <a:spAutoFit/>
          </a:bodyPr>
          <a:lstStyle/>
          <a:p>
            <a:pPr algn="ctr">
              <a:lnSpc>
                <a:spcPct val="100000"/>
              </a:lnSpc>
              <a:spcBef>
                <a:spcPts val="95"/>
              </a:spcBef>
            </a:pPr>
            <a:r>
              <a:rPr sz="1600" b="1" dirty="0">
                <a:latin typeface="Times New Roman"/>
                <a:cs typeface="Times New Roman"/>
              </a:rPr>
              <a:t>Table</a:t>
            </a:r>
            <a:r>
              <a:rPr sz="1600" b="1" spc="-30" dirty="0">
                <a:latin typeface="Times New Roman"/>
                <a:cs typeface="Times New Roman"/>
              </a:rPr>
              <a:t> </a:t>
            </a:r>
            <a:r>
              <a:rPr sz="1600" b="1" dirty="0">
                <a:latin typeface="Times New Roman"/>
                <a:cs typeface="Times New Roman"/>
              </a:rPr>
              <a:t>of</a:t>
            </a:r>
            <a:r>
              <a:rPr sz="1600" b="1" spc="-30" dirty="0">
                <a:latin typeface="Times New Roman"/>
                <a:cs typeface="Times New Roman"/>
              </a:rPr>
              <a:t> </a:t>
            </a:r>
            <a:r>
              <a:rPr sz="1600" b="1" spc="-10" dirty="0">
                <a:latin typeface="Times New Roman"/>
                <a:cs typeface="Times New Roman"/>
              </a:rPr>
              <a:t>Contents</a:t>
            </a:r>
            <a:endParaRPr sz="1600" dirty="0">
              <a:latin typeface="Times New Roman"/>
              <a:cs typeface="Times New Roman"/>
            </a:endParaRPr>
          </a:p>
          <a:p>
            <a:pPr>
              <a:lnSpc>
                <a:spcPct val="100000"/>
              </a:lnSpc>
              <a:spcBef>
                <a:spcPts val="55"/>
              </a:spcBef>
            </a:pPr>
            <a:endParaRPr sz="1750" dirty="0">
              <a:latin typeface="Times New Roman"/>
              <a:cs typeface="Times New Roman"/>
            </a:endParaRPr>
          </a:p>
          <a:p>
            <a:pPr marL="12700">
              <a:lnSpc>
                <a:spcPct val="100000"/>
              </a:lnSpc>
            </a:pPr>
            <a:r>
              <a:rPr sz="1200" b="1" dirty="0">
                <a:latin typeface="Times New Roman"/>
                <a:cs typeface="Times New Roman"/>
                <a:hlinkClick r:id="rId2" action="ppaction://hlinksldjump"/>
              </a:rPr>
              <a:t>ABSTRACT...................................................................................................................................</a:t>
            </a:r>
            <a:r>
              <a:rPr sz="1200" b="1" spc="-55" dirty="0">
                <a:latin typeface="Times New Roman"/>
                <a:cs typeface="Times New Roman"/>
                <a:hlinkClick r:id="rId2" action="ppaction://hlinksldjump"/>
              </a:rPr>
              <a:t> </a:t>
            </a:r>
            <a:r>
              <a:rPr sz="1200" b="1" spc="-50" dirty="0">
                <a:latin typeface="Times New Roman"/>
                <a:cs typeface="Times New Roman"/>
                <a:hlinkClick r:id="rId2" action="ppaction://hlinksldjump"/>
              </a:rPr>
              <a:t>2</a:t>
            </a:r>
            <a:endParaRPr sz="1200" dirty="0">
              <a:latin typeface="Times New Roman"/>
              <a:cs typeface="Times New Roman"/>
            </a:endParaRPr>
          </a:p>
          <a:p>
            <a:pPr marL="12700">
              <a:lnSpc>
                <a:spcPct val="100000"/>
              </a:lnSpc>
              <a:spcBef>
                <a:spcPts val="550"/>
              </a:spcBef>
            </a:pPr>
            <a:r>
              <a:rPr sz="1200" b="1" spc="-10" dirty="0">
                <a:latin typeface="Times New Roman"/>
                <a:cs typeface="Times New Roman"/>
                <a:hlinkClick r:id="rId3" action="ppaction://hlinksldjump"/>
              </a:rPr>
              <a:t>ACKNOWLEDGEMENT............................................................................................................</a:t>
            </a:r>
            <a:r>
              <a:rPr sz="1200" b="1" spc="215" dirty="0">
                <a:latin typeface="Times New Roman"/>
                <a:cs typeface="Times New Roman"/>
                <a:hlinkClick r:id="rId3" action="ppaction://hlinksldjump"/>
              </a:rPr>
              <a:t>  </a:t>
            </a:r>
            <a:r>
              <a:rPr sz="1200" b="1" spc="-50" dirty="0">
                <a:latin typeface="Times New Roman"/>
                <a:cs typeface="Times New Roman"/>
                <a:hlinkClick r:id="rId3" action="ppaction://hlinksldjump"/>
              </a:rPr>
              <a:t>3</a:t>
            </a:r>
            <a:endParaRPr sz="1200" dirty="0">
              <a:latin typeface="Times New Roman"/>
              <a:cs typeface="Times New Roman"/>
            </a:endParaRPr>
          </a:p>
          <a:p>
            <a:pPr marL="12700">
              <a:lnSpc>
                <a:spcPct val="100000"/>
              </a:lnSpc>
              <a:spcBef>
                <a:spcPts val="555"/>
              </a:spcBef>
            </a:pPr>
            <a:r>
              <a:rPr sz="1200" b="1" spc="-10" dirty="0">
                <a:latin typeface="Times New Roman"/>
                <a:cs typeface="Times New Roman"/>
                <a:hlinkClick r:id="rId4" action="ppaction://hlinksldjump"/>
              </a:rPr>
              <a:t>INTRODUCTION.........................................................................................................................</a:t>
            </a:r>
            <a:r>
              <a:rPr sz="1200" b="1" spc="440" dirty="0">
                <a:latin typeface="Times New Roman"/>
                <a:cs typeface="Times New Roman"/>
                <a:hlinkClick r:id="rId4" action="ppaction://hlinksldjump"/>
              </a:rPr>
              <a:t>  </a:t>
            </a:r>
            <a:r>
              <a:rPr sz="1200" b="1" spc="-50" dirty="0">
                <a:latin typeface="Times New Roman"/>
                <a:cs typeface="Times New Roman"/>
                <a:hlinkClick r:id="rId4" action="ppaction://hlinksldjump"/>
              </a:rPr>
              <a:t>7</a:t>
            </a:r>
            <a:endParaRPr sz="1200" dirty="0">
              <a:latin typeface="Times New Roman"/>
              <a:cs typeface="Times New Roman"/>
            </a:endParaRPr>
          </a:p>
          <a:p>
            <a:pPr marL="15240">
              <a:lnSpc>
                <a:spcPct val="100000"/>
              </a:lnSpc>
              <a:spcBef>
                <a:spcPts val="550"/>
              </a:spcBef>
            </a:pPr>
            <a:r>
              <a:rPr sz="1200" b="1" spc="-10" dirty="0">
                <a:latin typeface="Times New Roman"/>
                <a:cs typeface="Times New Roman"/>
                <a:hlinkClick r:id="rId4" action="ppaction://hlinksldjump"/>
              </a:rPr>
              <a:t>FEATURES</a:t>
            </a:r>
            <a:r>
              <a:rPr sz="1200" b="1" spc="-125" dirty="0">
                <a:latin typeface="Times New Roman"/>
                <a:cs typeface="Times New Roman"/>
                <a:hlinkClick r:id="rId4" action="ppaction://hlinksldjump"/>
              </a:rPr>
              <a:t> </a:t>
            </a:r>
            <a:r>
              <a:rPr sz="1200" b="1" dirty="0">
                <a:latin typeface="Times New Roman"/>
                <a:cs typeface="Times New Roman"/>
                <a:hlinkClick r:id="rId4" action="ppaction://hlinksldjump"/>
              </a:rPr>
              <a:t>...................................................................................................................................</a:t>
            </a:r>
            <a:r>
              <a:rPr sz="1200" b="1" spc="-15" dirty="0">
                <a:latin typeface="Times New Roman"/>
                <a:cs typeface="Times New Roman"/>
                <a:hlinkClick r:id="rId4" action="ppaction://hlinksldjump"/>
              </a:rPr>
              <a:t> </a:t>
            </a:r>
            <a:r>
              <a:rPr sz="1200" b="1" spc="-50" dirty="0">
                <a:latin typeface="Times New Roman"/>
                <a:cs typeface="Times New Roman"/>
                <a:hlinkClick r:id="rId4" action="ppaction://hlinksldjump"/>
              </a:rPr>
              <a:t>7</a:t>
            </a:r>
            <a:endParaRPr sz="1200" dirty="0">
              <a:latin typeface="Times New Roman"/>
              <a:cs typeface="Times New Roman"/>
            </a:endParaRPr>
          </a:p>
          <a:p>
            <a:pPr marL="420370" marR="5080" lvl="1" indent="-421005" algn="r">
              <a:lnSpc>
                <a:spcPct val="100000"/>
              </a:lnSpc>
              <a:spcBef>
                <a:spcPts val="540"/>
              </a:spcBef>
              <a:buAutoNum type="arabicPeriod"/>
              <a:tabLst>
                <a:tab pos="420370" algn="l"/>
                <a:tab pos="421005" algn="l"/>
              </a:tabLst>
            </a:pPr>
            <a:r>
              <a:rPr sz="1200" b="1" dirty="0">
                <a:latin typeface="Times New Roman"/>
                <a:cs typeface="Times New Roman"/>
                <a:hlinkClick r:id="rId5" action="ppaction://hlinksldjump"/>
              </a:rPr>
              <a:t>PROJECT</a:t>
            </a:r>
            <a:r>
              <a:rPr sz="1200" b="1" spc="-20" dirty="0">
                <a:latin typeface="Times New Roman"/>
                <a:cs typeface="Times New Roman"/>
                <a:hlinkClick r:id="rId5" action="ppaction://hlinksldjump"/>
              </a:rPr>
              <a:t> </a:t>
            </a:r>
            <a:r>
              <a:rPr sz="1200" b="1" dirty="0">
                <a:latin typeface="Times New Roman"/>
                <a:cs typeface="Times New Roman"/>
                <a:hlinkClick r:id="rId5" action="ppaction://hlinksldjump"/>
              </a:rPr>
              <a:t>OBJECTIVE...................................................................................................</a:t>
            </a:r>
            <a:r>
              <a:rPr sz="1200" b="1" spc="-45" dirty="0">
                <a:latin typeface="Times New Roman"/>
                <a:cs typeface="Times New Roman"/>
                <a:hlinkClick r:id="rId5" action="ppaction://hlinksldjump"/>
              </a:rPr>
              <a:t> </a:t>
            </a:r>
            <a:r>
              <a:rPr sz="1200" b="1" spc="-50" dirty="0">
                <a:latin typeface="Times New Roman"/>
                <a:cs typeface="Times New Roman"/>
                <a:hlinkClick r:id="rId5" action="ppaction://hlinksldjump"/>
              </a:rPr>
              <a:t>8</a:t>
            </a:r>
            <a:endParaRPr sz="1200" dirty="0">
              <a:latin typeface="Times New Roman"/>
              <a:cs typeface="Times New Roman"/>
            </a:endParaRPr>
          </a:p>
          <a:p>
            <a:pPr marL="420370" marR="5080" lvl="1" indent="-421005" algn="r">
              <a:lnSpc>
                <a:spcPct val="100000"/>
              </a:lnSpc>
              <a:spcBef>
                <a:spcPts val="555"/>
              </a:spcBef>
              <a:buAutoNum type="arabicPeriod"/>
              <a:tabLst>
                <a:tab pos="420370" algn="l"/>
                <a:tab pos="421005" algn="l"/>
              </a:tabLst>
            </a:pPr>
            <a:r>
              <a:rPr sz="1200" b="1" dirty="0">
                <a:latin typeface="Times New Roman"/>
                <a:cs typeface="Times New Roman"/>
                <a:hlinkClick r:id="rId5" action="ppaction://hlinksldjump"/>
              </a:rPr>
              <a:t>PROJECT</a:t>
            </a:r>
            <a:r>
              <a:rPr sz="1200" b="1" spc="-5" dirty="0">
                <a:latin typeface="Times New Roman"/>
                <a:cs typeface="Times New Roman"/>
                <a:hlinkClick r:id="rId5" action="ppaction://hlinksldjump"/>
              </a:rPr>
              <a:t> </a:t>
            </a:r>
            <a:r>
              <a:rPr sz="1200" b="1" spc="-10" dirty="0">
                <a:latin typeface="Times New Roman"/>
                <a:cs typeface="Times New Roman"/>
                <a:hlinkClick r:id="rId5" action="ppaction://hlinksldjump"/>
              </a:rPr>
              <a:t>OVERVIEW</a:t>
            </a:r>
            <a:r>
              <a:rPr sz="1200" b="1" spc="-120" dirty="0">
                <a:latin typeface="Times New Roman"/>
                <a:cs typeface="Times New Roman"/>
                <a:hlinkClick r:id="rId5" action="ppaction://hlinksldjump"/>
              </a:rPr>
              <a:t> </a:t>
            </a:r>
            <a:r>
              <a:rPr sz="1200" b="1" dirty="0">
                <a:latin typeface="Times New Roman"/>
                <a:cs typeface="Times New Roman"/>
                <a:hlinkClick r:id="rId5" action="ppaction://hlinksldjump"/>
              </a:rPr>
              <a:t>...................................................................................................</a:t>
            </a:r>
            <a:r>
              <a:rPr sz="1200" b="1" spc="-25" dirty="0">
                <a:latin typeface="Times New Roman"/>
                <a:cs typeface="Times New Roman"/>
                <a:hlinkClick r:id="rId5" action="ppaction://hlinksldjump"/>
              </a:rPr>
              <a:t> </a:t>
            </a:r>
            <a:r>
              <a:rPr sz="1200" b="1" spc="-50" dirty="0">
                <a:latin typeface="Times New Roman"/>
                <a:cs typeface="Times New Roman"/>
                <a:hlinkClick r:id="rId5" action="ppaction://hlinksldjump"/>
              </a:rPr>
              <a:t>8</a:t>
            </a:r>
            <a:endParaRPr sz="1200" dirty="0">
              <a:latin typeface="Times New Roman"/>
              <a:cs typeface="Times New Roman"/>
            </a:endParaRPr>
          </a:p>
          <a:p>
            <a:pPr marL="229870" marR="5080" lvl="1" indent="-230504" algn="r">
              <a:lnSpc>
                <a:spcPct val="100000"/>
              </a:lnSpc>
              <a:spcBef>
                <a:spcPts val="555"/>
              </a:spcBef>
              <a:buAutoNum type="arabicPeriod"/>
              <a:tabLst>
                <a:tab pos="230504" algn="l"/>
              </a:tabLst>
            </a:pPr>
            <a:r>
              <a:rPr sz="1200" b="1" dirty="0">
                <a:latin typeface="Times New Roman"/>
                <a:cs typeface="Times New Roman"/>
                <a:hlinkClick r:id="rId6" action="ppaction://hlinksldjump"/>
              </a:rPr>
              <a:t>PROJECT</a:t>
            </a:r>
            <a:r>
              <a:rPr sz="1200" b="1" spc="254" dirty="0">
                <a:latin typeface="Times New Roman"/>
                <a:cs typeface="Times New Roman"/>
                <a:hlinkClick r:id="rId6" action="ppaction://hlinksldjump"/>
              </a:rPr>
              <a:t> </a:t>
            </a:r>
            <a:r>
              <a:rPr sz="1200" b="1" dirty="0">
                <a:latin typeface="Times New Roman"/>
                <a:cs typeface="Times New Roman"/>
                <a:hlinkClick r:id="rId6" action="ppaction://hlinksldjump"/>
              </a:rPr>
              <a:t>SCOPE</a:t>
            </a:r>
            <a:r>
              <a:rPr sz="1200" b="1" spc="195" dirty="0">
                <a:latin typeface="Times New Roman"/>
                <a:cs typeface="Times New Roman"/>
                <a:hlinkClick r:id="rId6" action="ppaction://hlinksldjump"/>
              </a:rPr>
              <a:t> </a:t>
            </a:r>
            <a:r>
              <a:rPr sz="1200" b="1" spc="-10" dirty="0">
                <a:latin typeface="Times New Roman"/>
                <a:cs typeface="Times New Roman"/>
                <a:hlinkClick r:id="rId6" action="ppaction://hlinksldjump"/>
              </a:rPr>
              <a:t>.................................................................................................................</a:t>
            </a:r>
            <a:r>
              <a:rPr sz="1200" b="1" spc="200" dirty="0">
                <a:latin typeface="Times New Roman"/>
                <a:cs typeface="Times New Roman"/>
              </a:rPr>
              <a:t> </a:t>
            </a:r>
            <a:r>
              <a:rPr sz="1200" b="1" spc="-50" dirty="0">
                <a:latin typeface="Times New Roman"/>
                <a:cs typeface="Times New Roman"/>
              </a:rPr>
              <a:t>9</a:t>
            </a:r>
            <a:endParaRPr sz="1200" dirty="0">
              <a:latin typeface="Times New Roman"/>
              <a:cs typeface="Times New Roman"/>
            </a:endParaRPr>
          </a:p>
          <a:p>
            <a:pPr marL="229870" marR="5080" lvl="1" indent="-230504" algn="r">
              <a:lnSpc>
                <a:spcPct val="100000"/>
              </a:lnSpc>
              <a:spcBef>
                <a:spcPts val="550"/>
              </a:spcBef>
              <a:buAutoNum type="arabicPeriod"/>
              <a:tabLst>
                <a:tab pos="230504" algn="l"/>
              </a:tabLst>
            </a:pPr>
            <a:r>
              <a:rPr sz="1200" b="1" dirty="0">
                <a:latin typeface="Times New Roman"/>
                <a:cs typeface="Times New Roman"/>
                <a:hlinkClick r:id="rId6" action="ppaction://hlinksldjump"/>
              </a:rPr>
              <a:t>STUDY</a:t>
            </a:r>
            <a:r>
              <a:rPr sz="1200" b="1" spc="-20" dirty="0">
                <a:latin typeface="Times New Roman"/>
                <a:cs typeface="Times New Roman"/>
                <a:hlinkClick r:id="rId6" action="ppaction://hlinksldjump"/>
              </a:rPr>
              <a:t> </a:t>
            </a:r>
            <a:r>
              <a:rPr sz="1200" b="1" dirty="0">
                <a:latin typeface="Times New Roman"/>
                <a:cs typeface="Times New Roman"/>
                <a:hlinkClick r:id="rId6" action="ppaction://hlinksldjump"/>
              </a:rPr>
              <a:t>OF</a:t>
            </a:r>
            <a:r>
              <a:rPr sz="1200" b="1" spc="-15" dirty="0">
                <a:latin typeface="Times New Roman"/>
                <a:cs typeface="Times New Roman"/>
                <a:hlinkClick r:id="rId6" action="ppaction://hlinksldjump"/>
              </a:rPr>
              <a:t> </a:t>
            </a:r>
            <a:r>
              <a:rPr sz="1200" b="1" dirty="0">
                <a:latin typeface="Times New Roman"/>
                <a:cs typeface="Times New Roman"/>
                <a:hlinkClick r:id="rId6" action="ppaction://hlinksldjump"/>
              </a:rPr>
              <a:t>THE</a:t>
            </a:r>
            <a:r>
              <a:rPr sz="1200" b="1" spc="-25" dirty="0">
                <a:latin typeface="Times New Roman"/>
                <a:cs typeface="Times New Roman"/>
                <a:hlinkClick r:id="rId6" action="ppaction://hlinksldjump"/>
              </a:rPr>
              <a:t> </a:t>
            </a:r>
            <a:r>
              <a:rPr sz="1200" b="1" dirty="0">
                <a:latin typeface="Times New Roman"/>
                <a:cs typeface="Times New Roman"/>
                <a:hlinkClick r:id="rId6" action="ppaction://hlinksldjump"/>
              </a:rPr>
              <a:t>SYSTEM</a:t>
            </a:r>
            <a:r>
              <a:rPr sz="1200" b="1" spc="-40" dirty="0">
                <a:latin typeface="Times New Roman"/>
                <a:cs typeface="Times New Roman"/>
                <a:hlinkClick r:id="rId6" action="ppaction://hlinksldjump"/>
              </a:rPr>
              <a:t> </a:t>
            </a:r>
            <a:r>
              <a:rPr sz="1200" b="1" dirty="0">
                <a:latin typeface="Times New Roman"/>
                <a:cs typeface="Times New Roman"/>
                <a:hlinkClick r:id="rId6" action="ppaction://hlinksldjump"/>
              </a:rPr>
              <a:t>...................................................................................................</a:t>
            </a:r>
            <a:r>
              <a:rPr sz="1200" b="1" spc="-40" dirty="0">
                <a:latin typeface="Times New Roman"/>
                <a:cs typeface="Times New Roman"/>
                <a:hlinkClick r:id="rId6" action="ppaction://hlinksldjump"/>
              </a:rPr>
              <a:t> </a:t>
            </a:r>
            <a:r>
              <a:rPr sz="1200" b="1" spc="-50" dirty="0">
                <a:latin typeface="Times New Roman"/>
                <a:cs typeface="Times New Roman"/>
                <a:hlinkClick r:id="rId6" action="ppaction://hlinksldjump"/>
              </a:rPr>
              <a:t>9</a:t>
            </a:r>
            <a:endParaRPr sz="1200" dirty="0">
              <a:latin typeface="Times New Roman"/>
              <a:cs typeface="Times New Roman"/>
            </a:endParaRPr>
          </a:p>
          <a:p>
            <a:pPr marL="344170" marR="7620" lvl="2" indent="-344805" algn="r">
              <a:lnSpc>
                <a:spcPct val="100000"/>
              </a:lnSpc>
              <a:spcBef>
                <a:spcPts val="540"/>
              </a:spcBef>
              <a:buAutoNum type="arabicPeriod"/>
              <a:tabLst>
                <a:tab pos="344805" algn="l"/>
              </a:tabLst>
            </a:pPr>
            <a:r>
              <a:rPr sz="1200" b="1" spc="-10" dirty="0">
                <a:latin typeface="Times New Roman"/>
                <a:cs typeface="Times New Roman"/>
                <a:hlinkClick r:id="rId6" action="ppaction://hlinksldjump"/>
              </a:rPr>
              <a:t>MODULES</a:t>
            </a:r>
            <a:r>
              <a:rPr sz="1200" b="1" spc="-145" dirty="0">
                <a:latin typeface="Times New Roman"/>
                <a:cs typeface="Times New Roman"/>
                <a:hlinkClick r:id="rId6" action="ppaction://hlinksldjump"/>
              </a:rPr>
              <a:t> </a:t>
            </a:r>
            <a:r>
              <a:rPr sz="1200" b="1" dirty="0">
                <a:latin typeface="Times New Roman"/>
                <a:cs typeface="Times New Roman"/>
                <a:hlinkClick r:id="rId6" action="ppaction://hlinksldjump"/>
              </a:rPr>
              <a:t>....................................................................................................................</a:t>
            </a:r>
            <a:r>
              <a:rPr sz="1200" b="1" spc="-15" dirty="0">
                <a:latin typeface="Times New Roman"/>
                <a:cs typeface="Times New Roman"/>
                <a:hlinkClick r:id="rId6" action="ppaction://hlinksldjump"/>
              </a:rPr>
              <a:t> </a:t>
            </a:r>
            <a:r>
              <a:rPr sz="1200" b="1" spc="-50" dirty="0">
                <a:latin typeface="Times New Roman"/>
                <a:cs typeface="Times New Roman"/>
                <a:hlinkClick r:id="rId6" action="ppaction://hlinksldjump"/>
              </a:rPr>
              <a:t>9</a:t>
            </a:r>
            <a:endParaRPr sz="1200" dirty="0">
              <a:latin typeface="Times New Roman"/>
              <a:cs typeface="Times New Roman"/>
            </a:endParaRPr>
          </a:p>
          <a:p>
            <a:pPr marR="7620" algn="r">
              <a:lnSpc>
                <a:spcPct val="100000"/>
              </a:lnSpc>
              <a:spcBef>
                <a:spcPts val="550"/>
              </a:spcBef>
            </a:pPr>
            <a:r>
              <a:rPr sz="1200" b="1" dirty="0">
                <a:latin typeface="Times New Roman"/>
                <a:cs typeface="Times New Roman"/>
                <a:hlinkClick r:id="rId7" action="ppaction://hlinksldjump"/>
              </a:rPr>
              <a:t>SYSTEM</a:t>
            </a:r>
            <a:r>
              <a:rPr sz="1200" b="1" spc="-15" dirty="0">
                <a:latin typeface="Times New Roman"/>
                <a:cs typeface="Times New Roman"/>
                <a:hlinkClick r:id="rId7" action="ppaction://hlinksldjump"/>
              </a:rPr>
              <a:t> </a:t>
            </a:r>
            <a:r>
              <a:rPr sz="1200" b="1" dirty="0">
                <a:latin typeface="Times New Roman"/>
                <a:cs typeface="Times New Roman"/>
                <a:hlinkClick r:id="rId7" action="ppaction://hlinksldjump"/>
              </a:rPr>
              <a:t>ANALYSIS.................................................................................................................</a:t>
            </a:r>
            <a:r>
              <a:rPr sz="1200" b="1" spc="-50" dirty="0">
                <a:latin typeface="Times New Roman"/>
                <a:cs typeface="Times New Roman"/>
                <a:hlinkClick r:id="rId7" action="ppaction://hlinksldjump"/>
              </a:rPr>
              <a:t> </a:t>
            </a:r>
            <a:r>
              <a:rPr sz="1200" b="1" spc="-25" dirty="0">
                <a:latin typeface="Times New Roman"/>
                <a:cs typeface="Times New Roman"/>
                <a:hlinkClick r:id="rId7" action="ppaction://hlinksldjump"/>
              </a:rPr>
              <a:t>19</a:t>
            </a:r>
            <a:endParaRPr sz="1200" dirty="0">
              <a:latin typeface="Times New Roman"/>
              <a:cs typeface="Times New Roman"/>
            </a:endParaRPr>
          </a:p>
          <a:p>
            <a:pPr marL="229870" marR="5080" lvl="1" indent="-230504" algn="r">
              <a:lnSpc>
                <a:spcPct val="100000"/>
              </a:lnSpc>
              <a:spcBef>
                <a:spcPts val="555"/>
              </a:spcBef>
              <a:buAutoNum type="arabicPeriod"/>
              <a:tabLst>
                <a:tab pos="230504" algn="l"/>
              </a:tabLst>
            </a:pPr>
            <a:r>
              <a:rPr sz="1200" b="1" dirty="0">
                <a:latin typeface="Times New Roman"/>
                <a:cs typeface="Times New Roman"/>
                <a:hlinkClick r:id="rId7" action="ppaction://hlinksldjump"/>
              </a:rPr>
              <a:t>EXISTING</a:t>
            </a:r>
            <a:r>
              <a:rPr sz="1200" b="1" spc="-40" dirty="0">
                <a:latin typeface="Times New Roman"/>
                <a:cs typeface="Times New Roman"/>
                <a:hlinkClick r:id="rId7" action="ppaction://hlinksldjump"/>
              </a:rPr>
              <a:t> </a:t>
            </a:r>
            <a:r>
              <a:rPr sz="1200" b="1" dirty="0">
                <a:latin typeface="Times New Roman"/>
                <a:cs typeface="Times New Roman"/>
                <a:hlinkClick r:id="rId7" action="ppaction://hlinksldjump"/>
              </a:rPr>
              <a:t>SYSTEM</a:t>
            </a:r>
            <a:r>
              <a:rPr sz="1200" b="1" spc="-60" dirty="0">
                <a:latin typeface="Times New Roman"/>
                <a:cs typeface="Times New Roman"/>
                <a:hlinkClick r:id="rId7" action="ppaction://hlinksldjump"/>
              </a:rPr>
              <a:t> </a:t>
            </a:r>
            <a:r>
              <a:rPr sz="1200" b="1" dirty="0">
                <a:latin typeface="Times New Roman"/>
                <a:cs typeface="Times New Roman"/>
                <a:hlinkClick r:id="rId7" action="ppaction://hlinksldjump"/>
              </a:rPr>
              <a:t>...........................................................................................................</a:t>
            </a:r>
            <a:r>
              <a:rPr sz="1200" b="1" spc="-50" dirty="0">
                <a:latin typeface="Times New Roman"/>
                <a:cs typeface="Times New Roman"/>
                <a:hlinkClick r:id="rId7" action="ppaction://hlinksldjump"/>
              </a:rPr>
              <a:t> </a:t>
            </a:r>
            <a:r>
              <a:rPr sz="1200" b="1" spc="-25" dirty="0">
                <a:latin typeface="Times New Roman"/>
                <a:cs typeface="Times New Roman"/>
                <a:hlinkClick r:id="rId7" action="ppaction://hlinksldjump"/>
              </a:rPr>
              <a:t>19</a:t>
            </a:r>
            <a:endParaRPr sz="1200" dirty="0">
              <a:latin typeface="Times New Roman"/>
              <a:cs typeface="Times New Roman"/>
            </a:endParaRPr>
          </a:p>
          <a:p>
            <a:pPr marL="229870" marR="5080" lvl="1" indent="-230504" algn="r">
              <a:lnSpc>
                <a:spcPct val="100000"/>
              </a:lnSpc>
              <a:spcBef>
                <a:spcPts val="550"/>
              </a:spcBef>
              <a:buAutoNum type="arabicPeriod"/>
              <a:tabLst>
                <a:tab pos="230504" algn="l"/>
              </a:tabLst>
            </a:pPr>
            <a:r>
              <a:rPr sz="1200" b="1" dirty="0">
                <a:latin typeface="Times New Roman"/>
                <a:cs typeface="Times New Roman"/>
                <a:hlinkClick r:id="rId7" action="ppaction://hlinksldjump"/>
              </a:rPr>
              <a:t>PROPOSED</a:t>
            </a:r>
            <a:r>
              <a:rPr sz="1200" b="1" spc="-10" dirty="0">
                <a:latin typeface="Times New Roman"/>
                <a:cs typeface="Times New Roman"/>
                <a:hlinkClick r:id="rId7" action="ppaction://hlinksldjump"/>
              </a:rPr>
              <a:t> SYSTEM</a:t>
            </a:r>
            <a:r>
              <a:rPr sz="1200" b="1" spc="-95" dirty="0">
                <a:latin typeface="Times New Roman"/>
                <a:cs typeface="Times New Roman"/>
                <a:hlinkClick r:id="rId7" action="ppaction://hlinksldjump"/>
              </a:rPr>
              <a:t> </a:t>
            </a:r>
            <a:r>
              <a:rPr sz="1200" b="1" dirty="0">
                <a:latin typeface="Times New Roman"/>
                <a:cs typeface="Times New Roman"/>
                <a:hlinkClick r:id="rId7" action="ppaction://hlinksldjump"/>
              </a:rPr>
              <a:t>.........................................................................................................</a:t>
            </a:r>
            <a:r>
              <a:rPr sz="1200" b="1" spc="-25" dirty="0">
                <a:latin typeface="Times New Roman"/>
                <a:cs typeface="Times New Roman"/>
                <a:hlinkClick r:id="rId7" action="ppaction://hlinksldjump"/>
              </a:rPr>
              <a:t> 19</a:t>
            </a:r>
            <a:endParaRPr sz="1200" dirty="0">
              <a:latin typeface="Times New Roman"/>
              <a:cs typeface="Times New Roman"/>
            </a:endParaRPr>
          </a:p>
          <a:p>
            <a:pPr marL="243840" lvl="1" indent="-230504">
              <a:lnSpc>
                <a:spcPct val="100000"/>
              </a:lnSpc>
              <a:spcBef>
                <a:spcPts val="540"/>
              </a:spcBef>
              <a:buAutoNum type="arabicPeriod"/>
              <a:tabLst>
                <a:tab pos="244475" algn="l"/>
              </a:tabLst>
            </a:pPr>
            <a:r>
              <a:rPr sz="1200" b="1" dirty="0">
                <a:latin typeface="Times New Roman"/>
                <a:cs typeface="Times New Roman"/>
                <a:hlinkClick r:id="rId7" action="ppaction://hlinksldjump"/>
              </a:rPr>
              <a:t>SYSTEM</a:t>
            </a:r>
            <a:r>
              <a:rPr sz="1200" b="1" spc="185" dirty="0">
                <a:latin typeface="Times New Roman"/>
                <a:cs typeface="Times New Roman"/>
                <a:hlinkClick r:id="rId7" action="ppaction://hlinksldjump"/>
              </a:rPr>
              <a:t> </a:t>
            </a:r>
            <a:r>
              <a:rPr sz="1200" b="1" dirty="0">
                <a:latin typeface="Times New Roman"/>
                <a:cs typeface="Times New Roman"/>
                <a:hlinkClick r:id="rId7" action="ppaction://hlinksldjump"/>
              </a:rPr>
              <a:t>REQUIREMENT</a:t>
            </a:r>
            <a:r>
              <a:rPr sz="1200" b="1" spc="210" dirty="0">
                <a:latin typeface="Times New Roman"/>
                <a:cs typeface="Times New Roman"/>
                <a:hlinkClick r:id="rId7" action="ppaction://hlinksldjump"/>
              </a:rPr>
              <a:t> </a:t>
            </a:r>
            <a:r>
              <a:rPr sz="1200" b="1" spc="-10" dirty="0">
                <a:latin typeface="Times New Roman"/>
                <a:cs typeface="Times New Roman"/>
                <a:hlinkClick r:id="rId7" action="ppaction://hlinksldjump"/>
              </a:rPr>
              <a:t>SPECIFICATION................................................................</a:t>
            </a:r>
            <a:r>
              <a:rPr sz="1200" b="1" spc="170" dirty="0">
                <a:latin typeface="Times New Roman"/>
                <a:cs typeface="Times New Roman"/>
                <a:hlinkClick r:id="rId7" action="ppaction://hlinksldjump"/>
              </a:rPr>
              <a:t> </a:t>
            </a:r>
            <a:r>
              <a:rPr sz="1200" b="1" spc="-25" dirty="0">
                <a:latin typeface="Times New Roman"/>
                <a:cs typeface="Times New Roman"/>
                <a:hlinkClick r:id="rId7" action="ppaction://hlinksldjump"/>
              </a:rPr>
              <a:t>19</a:t>
            </a:r>
            <a:endParaRPr sz="1200" dirty="0">
              <a:latin typeface="Times New Roman"/>
              <a:cs typeface="Times New Roman"/>
            </a:endParaRPr>
          </a:p>
          <a:p>
            <a:pPr marL="672465" lvl="2" indent="-383540">
              <a:lnSpc>
                <a:spcPct val="100000"/>
              </a:lnSpc>
              <a:spcBef>
                <a:spcPts val="555"/>
              </a:spcBef>
              <a:buAutoNum type="arabicPeriod"/>
              <a:tabLst>
                <a:tab pos="673100" algn="l"/>
              </a:tabLst>
            </a:pPr>
            <a:r>
              <a:rPr sz="1200" b="1" dirty="0">
                <a:latin typeface="Times New Roman"/>
                <a:cs typeface="Times New Roman"/>
                <a:hlinkClick r:id="rId7" action="ppaction://hlinksldjump"/>
              </a:rPr>
              <a:t>GENERAL</a:t>
            </a:r>
            <a:r>
              <a:rPr sz="1200" b="1" spc="470" dirty="0">
                <a:latin typeface="Times New Roman"/>
                <a:cs typeface="Times New Roman"/>
                <a:hlinkClick r:id="rId7" action="ppaction://hlinksldjump"/>
              </a:rPr>
              <a:t> </a:t>
            </a:r>
            <a:r>
              <a:rPr sz="1200" b="1" spc="-10" dirty="0">
                <a:latin typeface="Times New Roman"/>
                <a:cs typeface="Times New Roman"/>
                <a:hlinkClick r:id="rId7" action="ppaction://hlinksldjump"/>
              </a:rPr>
              <a:t>DESCRIPTION.....................................................................................</a:t>
            </a:r>
            <a:r>
              <a:rPr sz="1200" b="1" spc="345" dirty="0">
                <a:latin typeface="Times New Roman"/>
                <a:cs typeface="Times New Roman"/>
                <a:hlinkClick r:id="rId7" action="ppaction://hlinksldjump"/>
              </a:rPr>
              <a:t> </a:t>
            </a:r>
            <a:r>
              <a:rPr sz="1200" b="1" spc="-25" dirty="0">
                <a:latin typeface="Times New Roman"/>
                <a:cs typeface="Times New Roman"/>
                <a:hlinkClick r:id="rId7" action="ppaction://hlinksldjump"/>
              </a:rPr>
              <a:t>19</a:t>
            </a:r>
            <a:endParaRPr sz="1200" dirty="0">
              <a:latin typeface="Times New Roman"/>
              <a:cs typeface="Times New Roman"/>
            </a:endParaRPr>
          </a:p>
          <a:p>
            <a:pPr marL="634365" lvl="2" indent="-345440">
              <a:lnSpc>
                <a:spcPct val="100000"/>
              </a:lnSpc>
              <a:spcBef>
                <a:spcPts val="550"/>
              </a:spcBef>
              <a:buAutoNum type="arabicPeriod"/>
              <a:tabLst>
                <a:tab pos="635000" algn="l"/>
              </a:tabLst>
            </a:pPr>
            <a:r>
              <a:rPr sz="1200" b="1" dirty="0">
                <a:latin typeface="Times New Roman"/>
                <a:cs typeface="Times New Roman"/>
                <a:hlinkClick r:id="rId8" action="ppaction://hlinksldjump"/>
              </a:rPr>
              <a:t>SYSTEM</a:t>
            </a:r>
            <a:r>
              <a:rPr sz="1200" b="1" spc="-15" dirty="0">
                <a:latin typeface="Times New Roman"/>
                <a:cs typeface="Times New Roman"/>
                <a:hlinkClick r:id="rId8" action="ppaction://hlinksldjump"/>
              </a:rPr>
              <a:t> </a:t>
            </a:r>
            <a:r>
              <a:rPr sz="1200" b="1" spc="-10" dirty="0">
                <a:latin typeface="Times New Roman"/>
                <a:cs typeface="Times New Roman"/>
                <a:hlinkClick r:id="rId8" action="ppaction://hlinksldjump"/>
              </a:rPr>
              <a:t>OBJECTIVES</a:t>
            </a:r>
            <a:r>
              <a:rPr sz="1200" b="1" spc="-15" dirty="0">
                <a:latin typeface="Times New Roman"/>
                <a:cs typeface="Times New Roman"/>
                <a:hlinkClick r:id="rId8" action="ppaction://hlinksldjump"/>
              </a:rPr>
              <a:t> </a:t>
            </a:r>
            <a:r>
              <a:rPr sz="1200" b="1" dirty="0">
                <a:latin typeface="Times New Roman"/>
                <a:cs typeface="Times New Roman"/>
                <a:hlinkClick r:id="rId8" action="ppaction://hlinksldjump"/>
              </a:rPr>
              <a:t>...........................................................................................</a:t>
            </a:r>
            <a:r>
              <a:rPr sz="1200" b="1" spc="-45" dirty="0">
                <a:latin typeface="Times New Roman"/>
                <a:cs typeface="Times New Roman"/>
                <a:hlinkClick r:id="rId8" action="ppaction://hlinksldjump"/>
              </a:rPr>
              <a:t> </a:t>
            </a:r>
            <a:r>
              <a:rPr sz="1200" b="1" spc="-25" dirty="0">
                <a:latin typeface="Times New Roman"/>
                <a:cs typeface="Times New Roman"/>
                <a:hlinkClick r:id="rId8" action="ppaction://hlinksldjump"/>
              </a:rPr>
              <a:t>20</a:t>
            </a:r>
            <a:endParaRPr sz="1200" dirty="0">
              <a:latin typeface="Times New Roman"/>
              <a:cs typeface="Times New Roman"/>
            </a:endParaRPr>
          </a:p>
          <a:p>
            <a:pPr marL="672465" lvl="2" indent="-383540">
              <a:lnSpc>
                <a:spcPct val="100000"/>
              </a:lnSpc>
              <a:spcBef>
                <a:spcPts val="555"/>
              </a:spcBef>
              <a:buAutoNum type="arabicPeriod"/>
              <a:tabLst>
                <a:tab pos="673100" algn="l"/>
              </a:tabLst>
            </a:pPr>
            <a:r>
              <a:rPr sz="1200" b="1" dirty="0">
                <a:latin typeface="Times New Roman"/>
                <a:cs typeface="Times New Roman"/>
                <a:hlinkClick r:id="rId8" action="ppaction://hlinksldjump"/>
              </a:rPr>
              <a:t>SYSTEM</a:t>
            </a:r>
            <a:r>
              <a:rPr sz="1200" b="1" spc="-5" dirty="0">
                <a:latin typeface="Times New Roman"/>
                <a:cs typeface="Times New Roman"/>
                <a:hlinkClick r:id="rId8" action="ppaction://hlinksldjump"/>
              </a:rPr>
              <a:t> </a:t>
            </a:r>
            <a:r>
              <a:rPr sz="1200" b="1" dirty="0">
                <a:latin typeface="Times New Roman"/>
                <a:cs typeface="Times New Roman"/>
                <a:hlinkClick r:id="rId8" action="ppaction://hlinksldjump"/>
              </a:rPr>
              <a:t>REQUIREMENTS...................................................................................</a:t>
            </a:r>
            <a:r>
              <a:rPr sz="1200" b="1" spc="-45" dirty="0">
                <a:latin typeface="Times New Roman"/>
                <a:cs typeface="Times New Roman"/>
                <a:hlinkClick r:id="rId8" action="ppaction://hlinksldjump"/>
              </a:rPr>
              <a:t> </a:t>
            </a:r>
            <a:r>
              <a:rPr sz="1200" b="1" spc="-25" dirty="0">
                <a:latin typeface="Times New Roman"/>
                <a:cs typeface="Times New Roman"/>
                <a:hlinkClick r:id="rId8" action="ppaction://hlinksldjump"/>
              </a:rPr>
              <a:t>20</a:t>
            </a:r>
            <a:endParaRPr sz="1200" dirty="0">
              <a:latin typeface="Times New Roman"/>
              <a:cs typeface="Times New Roman"/>
            </a:endParaRPr>
          </a:p>
          <a:p>
            <a:pPr marL="12700">
              <a:lnSpc>
                <a:spcPct val="100000"/>
              </a:lnSpc>
              <a:spcBef>
                <a:spcPts val="540"/>
              </a:spcBef>
            </a:pPr>
            <a:r>
              <a:rPr sz="1200" b="1" dirty="0">
                <a:latin typeface="Times New Roman"/>
                <a:cs typeface="Times New Roman"/>
                <a:hlinkClick r:id="rId9" action="ppaction://hlinksldjump"/>
              </a:rPr>
              <a:t>MODERATOR............................................................................................................................</a:t>
            </a:r>
            <a:r>
              <a:rPr sz="1200" b="1" spc="-60" dirty="0">
                <a:latin typeface="Times New Roman"/>
                <a:cs typeface="Times New Roman"/>
                <a:hlinkClick r:id="rId9" action="ppaction://hlinksldjump"/>
              </a:rPr>
              <a:t> </a:t>
            </a:r>
            <a:r>
              <a:rPr sz="1200" b="1" spc="-25" dirty="0">
                <a:latin typeface="Times New Roman"/>
                <a:cs typeface="Times New Roman"/>
                <a:hlinkClick r:id="rId9" action="ppaction://hlinksldjump"/>
              </a:rPr>
              <a:t>23</a:t>
            </a:r>
            <a:endParaRPr sz="1200" dirty="0">
              <a:latin typeface="Times New Roman"/>
              <a:cs typeface="Times New Roman"/>
            </a:endParaRPr>
          </a:p>
          <a:p>
            <a:pPr marL="15240" marR="5080" indent="-3175">
              <a:lnSpc>
                <a:spcPct val="138300"/>
              </a:lnSpc>
            </a:pPr>
            <a:r>
              <a:rPr sz="1200" b="1" spc="-10" dirty="0">
                <a:latin typeface="Times New Roman"/>
                <a:cs typeface="Times New Roman"/>
                <a:hlinkClick r:id="rId9" action="ppaction://hlinksldjump"/>
              </a:rPr>
              <a:t>DESCRIPTION</a:t>
            </a:r>
            <a:r>
              <a:rPr sz="1200" b="1" spc="20" dirty="0">
                <a:latin typeface="Times New Roman"/>
                <a:cs typeface="Times New Roman"/>
                <a:hlinkClick r:id="rId9" action="ppaction://hlinksldjump"/>
              </a:rPr>
              <a:t> </a:t>
            </a:r>
            <a:r>
              <a:rPr sz="1200" b="1" dirty="0">
                <a:latin typeface="Times New Roman"/>
                <a:cs typeface="Times New Roman"/>
                <a:hlinkClick r:id="rId9" action="ppaction://hlinksldjump"/>
              </a:rPr>
              <a:t>OF</a:t>
            </a:r>
            <a:r>
              <a:rPr sz="1200" b="1" spc="25" dirty="0">
                <a:latin typeface="Times New Roman"/>
                <a:cs typeface="Times New Roman"/>
                <a:hlinkClick r:id="rId9" action="ppaction://hlinksldjump"/>
              </a:rPr>
              <a:t> </a:t>
            </a:r>
            <a:r>
              <a:rPr sz="1200" b="1" dirty="0">
                <a:latin typeface="Times New Roman"/>
                <a:cs typeface="Times New Roman"/>
                <a:hlinkClick r:id="rId9" action="ppaction://hlinksldjump"/>
              </a:rPr>
              <a:t>FEATURES..............................................................................................</a:t>
            </a:r>
            <a:r>
              <a:rPr sz="1200" b="1" spc="-20" dirty="0">
                <a:latin typeface="Times New Roman"/>
                <a:cs typeface="Times New Roman"/>
                <a:hlinkClick r:id="rId9" action="ppaction://hlinksldjump"/>
              </a:rPr>
              <a:t> </a:t>
            </a:r>
            <a:r>
              <a:rPr sz="1200" b="1" spc="-25" dirty="0">
                <a:latin typeface="Times New Roman"/>
                <a:cs typeface="Times New Roman"/>
                <a:hlinkClick r:id="rId9" action="ppaction://hlinksldjump"/>
              </a:rPr>
              <a:t>23</a:t>
            </a:r>
            <a:r>
              <a:rPr sz="1200" b="1" spc="-25" dirty="0">
                <a:latin typeface="Times New Roman"/>
                <a:cs typeface="Times New Roman"/>
              </a:rPr>
              <a:t> </a:t>
            </a:r>
            <a:r>
              <a:rPr sz="1200" b="1" dirty="0">
                <a:latin typeface="Times New Roman"/>
                <a:cs typeface="Times New Roman"/>
                <a:hlinkClick r:id="rId9" action="ppaction://hlinksldjump"/>
              </a:rPr>
              <a:t>ADMIN</a:t>
            </a:r>
            <a:r>
              <a:rPr sz="1200" b="1" spc="-40" dirty="0">
                <a:latin typeface="Times New Roman"/>
                <a:cs typeface="Times New Roman"/>
                <a:hlinkClick r:id="rId9" action="ppaction://hlinksldjump"/>
              </a:rPr>
              <a:t> </a:t>
            </a:r>
            <a:r>
              <a:rPr sz="1200" b="1" dirty="0">
                <a:latin typeface="Times New Roman"/>
                <a:cs typeface="Times New Roman"/>
                <a:hlinkClick r:id="rId9" action="ppaction://hlinksldjump"/>
              </a:rPr>
              <a:t>........................................................................................................................................</a:t>
            </a:r>
            <a:r>
              <a:rPr sz="1200" b="1" spc="-45" dirty="0">
                <a:latin typeface="Times New Roman"/>
                <a:cs typeface="Times New Roman"/>
                <a:hlinkClick r:id="rId9" action="ppaction://hlinksldjump"/>
              </a:rPr>
              <a:t> </a:t>
            </a:r>
            <a:r>
              <a:rPr sz="1200" b="1" spc="-25" dirty="0">
                <a:latin typeface="Times New Roman"/>
                <a:cs typeface="Times New Roman"/>
                <a:hlinkClick r:id="rId9" action="ppaction://hlinksldjump"/>
              </a:rPr>
              <a:t>23</a:t>
            </a:r>
            <a:endParaRPr sz="1200" dirty="0">
              <a:latin typeface="Times New Roman"/>
              <a:cs typeface="Times New Roman"/>
            </a:endParaRPr>
          </a:p>
          <a:p>
            <a:pPr marL="12700">
              <a:lnSpc>
                <a:spcPct val="100000"/>
              </a:lnSpc>
              <a:spcBef>
                <a:spcPts val="550"/>
              </a:spcBef>
            </a:pPr>
            <a:r>
              <a:rPr sz="1200" b="1" dirty="0">
                <a:latin typeface="Times New Roman"/>
                <a:cs typeface="Times New Roman"/>
                <a:hlinkClick r:id="rId10" action="ppaction://hlinksldjump"/>
              </a:rPr>
              <a:t>SYSTEM</a:t>
            </a:r>
            <a:r>
              <a:rPr sz="1200" b="1" spc="-25" dirty="0">
                <a:latin typeface="Times New Roman"/>
                <a:cs typeface="Times New Roman"/>
                <a:hlinkClick r:id="rId10" action="ppaction://hlinksldjump"/>
              </a:rPr>
              <a:t> </a:t>
            </a:r>
            <a:r>
              <a:rPr sz="1200" b="1" dirty="0">
                <a:latin typeface="Times New Roman"/>
                <a:cs typeface="Times New Roman"/>
                <a:hlinkClick r:id="rId10" action="ppaction://hlinksldjump"/>
              </a:rPr>
              <a:t>DESIGN......................................................................................................................</a:t>
            </a:r>
            <a:r>
              <a:rPr sz="1200" b="1" spc="-65" dirty="0">
                <a:latin typeface="Times New Roman"/>
                <a:cs typeface="Times New Roman"/>
                <a:hlinkClick r:id="rId10" action="ppaction://hlinksldjump"/>
              </a:rPr>
              <a:t> </a:t>
            </a:r>
            <a:r>
              <a:rPr sz="1200" b="1" spc="-25" dirty="0">
                <a:latin typeface="Times New Roman"/>
                <a:cs typeface="Times New Roman"/>
                <a:hlinkClick r:id="rId10" action="ppaction://hlinksldjump"/>
              </a:rPr>
              <a:t>25</a:t>
            </a:r>
            <a:endParaRPr sz="1200" dirty="0">
              <a:latin typeface="Times New Roman"/>
              <a:cs typeface="Times New Roman"/>
            </a:endParaRPr>
          </a:p>
          <a:p>
            <a:pPr marL="229870" marR="5080" lvl="1" indent="-230504" algn="r">
              <a:lnSpc>
                <a:spcPct val="100000"/>
              </a:lnSpc>
              <a:spcBef>
                <a:spcPts val="555"/>
              </a:spcBef>
              <a:buAutoNum type="arabicPeriod"/>
              <a:tabLst>
                <a:tab pos="230504" algn="l"/>
              </a:tabLst>
            </a:pPr>
            <a:r>
              <a:rPr sz="1200" b="1" dirty="0">
                <a:latin typeface="Times New Roman"/>
                <a:cs typeface="Times New Roman"/>
                <a:hlinkClick r:id="rId10" action="ppaction://hlinksldjump"/>
              </a:rPr>
              <a:t>INPUT</a:t>
            </a:r>
            <a:r>
              <a:rPr sz="1200" b="1" spc="-20" dirty="0">
                <a:latin typeface="Times New Roman"/>
                <a:cs typeface="Times New Roman"/>
                <a:hlinkClick r:id="rId10" action="ppaction://hlinksldjump"/>
              </a:rPr>
              <a:t> </a:t>
            </a:r>
            <a:r>
              <a:rPr sz="1200" b="1" dirty="0">
                <a:latin typeface="Times New Roman"/>
                <a:cs typeface="Times New Roman"/>
                <a:hlinkClick r:id="rId10" action="ppaction://hlinksldjump"/>
              </a:rPr>
              <a:t>AND</a:t>
            </a:r>
            <a:r>
              <a:rPr sz="1200" b="1" spc="-15" dirty="0">
                <a:latin typeface="Times New Roman"/>
                <a:cs typeface="Times New Roman"/>
                <a:hlinkClick r:id="rId10" action="ppaction://hlinksldjump"/>
              </a:rPr>
              <a:t> </a:t>
            </a:r>
            <a:r>
              <a:rPr sz="1200" b="1" dirty="0">
                <a:latin typeface="Times New Roman"/>
                <a:cs typeface="Times New Roman"/>
                <a:hlinkClick r:id="rId10" action="ppaction://hlinksldjump"/>
              </a:rPr>
              <a:t>OUTPUT </a:t>
            </a:r>
            <a:r>
              <a:rPr sz="1200" b="1" spc="-10" dirty="0">
                <a:latin typeface="Times New Roman"/>
                <a:cs typeface="Times New Roman"/>
                <a:hlinkClick r:id="rId10" action="ppaction://hlinksldjump"/>
              </a:rPr>
              <a:t>DESIGN</a:t>
            </a:r>
            <a:r>
              <a:rPr sz="1200" b="1" spc="-65" dirty="0">
                <a:latin typeface="Times New Roman"/>
                <a:cs typeface="Times New Roman"/>
                <a:hlinkClick r:id="rId10" action="ppaction://hlinksldjump"/>
              </a:rPr>
              <a:t> </a:t>
            </a:r>
            <a:r>
              <a:rPr sz="1200" b="1" dirty="0">
                <a:latin typeface="Times New Roman"/>
                <a:cs typeface="Times New Roman"/>
                <a:hlinkClick r:id="rId10" action="ppaction://hlinksldjump"/>
              </a:rPr>
              <a:t>........................................................................................</a:t>
            </a:r>
            <a:r>
              <a:rPr sz="1200" b="1" spc="-35" dirty="0">
                <a:latin typeface="Times New Roman"/>
                <a:cs typeface="Times New Roman"/>
                <a:hlinkClick r:id="rId10" action="ppaction://hlinksldjump"/>
              </a:rPr>
              <a:t> </a:t>
            </a:r>
            <a:r>
              <a:rPr sz="1200" b="1" spc="-25" dirty="0">
                <a:latin typeface="Times New Roman"/>
                <a:cs typeface="Times New Roman"/>
                <a:hlinkClick r:id="rId10" action="ppaction://hlinksldjump"/>
              </a:rPr>
              <a:t>25</a:t>
            </a:r>
            <a:endParaRPr sz="1200" dirty="0">
              <a:latin typeface="Times New Roman"/>
              <a:cs typeface="Times New Roman"/>
            </a:endParaRPr>
          </a:p>
          <a:p>
            <a:pPr marL="382270" marR="7620" lvl="2" indent="-382905" algn="r">
              <a:lnSpc>
                <a:spcPct val="100000"/>
              </a:lnSpc>
              <a:spcBef>
                <a:spcPts val="540"/>
              </a:spcBef>
              <a:buAutoNum type="arabicPeriod"/>
              <a:tabLst>
                <a:tab pos="382905" algn="l"/>
              </a:tabLst>
            </a:pPr>
            <a:r>
              <a:rPr sz="1200" b="1" dirty="0">
                <a:latin typeface="Times New Roman"/>
                <a:cs typeface="Times New Roman"/>
                <a:hlinkClick r:id="rId10" action="ppaction://hlinksldjump"/>
              </a:rPr>
              <a:t>INPUT</a:t>
            </a:r>
            <a:r>
              <a:rPr sz="1200" b="1" spc="-10" dirty="0">
                <a:latin typeface="Times New Roman"/>
                <a:cs typeface="Times New Roman"/>
                <a:hlinkClick r:id="rId10" action="ppaction://hlinksldjump"/>
              </a:rPr>
              <a:t> DESIGN</a:t>
            </a:r>
            <a:r>
              <a:rPr sz="1200" b="1" spc="-40" dirty="0">
                <a:latin typeface="Times New Roman"/>
                <a:cs typeface="Times New Roman"/>
                <a:hlinkClick r:id="rId10" action="ppaction://hlinksldjump"/>
              </a:rPr>
              <a:t> </a:t>
            </a:r>
            <a:r>
              <a:rPr sz="1200" b="1" dirty="0">
                <a:latin typeface="Times New Roman"/>
                <a:cs typeface="Times New Roman"/>
                <a:hlinkClick r:id="rId10" action="ppaction://hlinksldjump"/>
              </a:rPr>
              <a:t>........................................................................................................</a:t>
            </a:r>
            <a:r>
              <a:rPr sz="1200" b="1" spc="-60" dirty="0">
                <a:latin typeface="Times New Roman"/>
                <a:cs typeface="Times New Roman"/>
                <a:hlinkClick r:id="rId10" action="ppaction://hlinksldjump"/>
              </a:rPr>
              <a:t> </a:t>
            </a:r>
            <a:r>
              <a:rPr sz="1200" b="1" spc="-25" dirty="0">
                <a:latin typeface="Times New Roman"/>
                <a:cs typeface="Times New Roman"/>
                <a:hlinkClick r:id="rId10" action="ppaction://hlinksldjump"/>
              </a:rPr>
              <a:t>25</a:t>
            </a:r>
            <a:endParaRPr sz="1200" dirty="0">
              <a:latin typeface="Times New Roman"/>
              <a:cs typeface="Times New Roman"/>
            </a:endParaRPr>
          </a:p>
          <a:p>
            <a:pPr marL="382270" marR="7620" lvl="2" indent="-382905" algn="r">
              <a:lnSpc>
                <a:spcPct val="100000"/>
              </a:lnSpc>
              <a:spcBef>
                <a:spcPts val="555"/>
              </a:spcBef>
              <a:buAutoNum type="arabicPeriod"/>
              <a:tabLst>
                <a:tab pos="382905" algn="l"/>
              </a:tabLst>
            </a:pPr>
            <a:r>
              <a:rPr sz="1200" b="1" dirty="0">
                <a:latin typeface="Times New Roman"/>
                <a:cs typeface="Times New Roman"/>
                <a:hlinkClick r:id="rId10" action="ppaction://hlinksldjump"/>
              </a:rPr>
              <a:t>OUTPUT</a:t>
            </a:r>
            <a:r>
              <a:rPr sz="1200" b="1" spc="-5" dirty="0">
                <a:latin typeface="Times New Roman"/>
                <a:cs typeface="Times New Roman"/>
                <a:hlinkClick r:id="rId10" action="ppaction://hlinksldjump"/>
              </a:rPr>
              <a:t> </a:t>
            </a:r>
            <a:r>
              <a:rPr sz="1200" b="1" spc="-10" dirty="0">
                <a:latin typeface="Times New Roman"/>
                <a:cs typeface="Times New Roman"/>
                <a:hlinkClick r:id="rId10" action="ppaction://hlinksldjump"/>
              </a:rPr>
              <a:t>DESIGN</a:t>
            </a:r>
            <a:r>
              <a:rPr sz="1200" b="1" spc="-105" dirty="0">
                <a:latin typeface="Times New Roman"/>
                <a:cs typeface="Times New Roman"/>
                <a:hlinkClick r:id="rId10" action="ppaction://hlinksldjump"/>
              </a:rPr>
              <a:t> </a:t>
            </a:r>
            <a:r>
              <a:rPr sz="1200" b="1" dirty="0">
                <a:latin typeface="Times New Roman"/>
                <a:cs typeface="Times New Roman"/>
                <a:hlinkClick r:id="rId10" action="ppaction://hlinksldjump"/>
              </a:rPr>
              <a:t>....................................................................................................</a:t>
            </a:r>
            <a:r>
              <a:rPr sz="1200" b="1" spc="-55" dirty="0">
                <a:latin typeface="Times New Roman"/>
                <a:cs typeface="Times New Roman"/>
                <a:hlinkClick r:id="rId10" action="ppaction://hlinksldjump"/>
              </a:rPr>
              <a:t> </a:t>
            </a:r>
            <a:r>
              <a:rPr sz="1200" b="1" spc="-25" dirty="0">
                <a:latin typeface="Times New Roman"/>
                <a:cs typeface="Times New Roman"/>
                <a:hlinkClick r:id="rId10" action="ppaction://hlinksldjump"/>
              </a:rPr>
              <a:t>25</a:t>
            </a:r>
            <a:endParaRPr sz="1200" dirty="0">
              <a:latin typeface="Times New Roman"/>
              <a:cs typeface="Times New Roman"/>
            </a:endParaRPr>
          </a:p>
          <a:p>
            <a:pPr marR="7620" algn="r">
              <a:lnSpc>
                <a:spcPct val="100000"/>
              </a:lnSpc>
              <a:spcBef>
                <a:spcPts val="550"/>
              </a:spcBef>
            </a:pPr>
            <a:r>
              <a:rPr sz="1200" b="1" dirty="0">
                <a:latin typeface="Times New Roman"/>
                <a:cs typeface="Times New Roman"/>
                <a:hlinkClick r:id="rId11" action="ppaction://hlinksldjump"/>
              </a:rPr>
              <a:t>DATABASE</a:t>
            </a:r>
            <a:r>
              <a:rPr sz="1200" b="1" spc="-15" dirty="0">
                <a:latin typeface="Times New Roman"/>
                <a:cs typeface="Times New Roman"/>
                <a:hlinkClick r:id="rId11" action="ppaction://hlinksldjump"/>
              </a:rPr>
              <a:t> </a:t>
            </a:r>
            <a:r>
              <a:rPr sz="1200" b="1" spc="-10" dirty="0">
                <a:latin typeface="Times New Roman"/>
                <a:cs typeface="Times New Roman"/>
                <a:hlinkClick r:id="rId11" action="ppaction://hlinksldjump"/>
              </a:rPr>
              <a:t>DESIGN</a:t>
            </a:r>
            <a:r>
              <a:rPr sz="1200" b="1" spc="-60" dirty="0">
                <a:latin typeface="Times New Roman"/>
                <a:cs typeface="Times New Roman"/>
                <a:hlinkClick r:id="rId11" action="ppaction://hlinksldjump"/>
              </a:rPr>
              <a:t> </a:t>
            </a:r>
            <a:r>
              <a:rPr sz="1200" b="1" dirty="0">
                <a:latin typeface="Times New Roman"/>
                <a:cs typeface="Times New Roman"/>
                <a:hlinkClick r:id="rId11" action="ppaction://hlinksldjump"/>
              </a:rPr>
              <a:t>................................................................................................................</a:t>
            </a:r>
            <a:r>
              <a:rPr sz="1200" b="1" spc="-65" dirty="0">
                <a:latin typeface="Times New Roman"/>
                <a:cs typeface="Times New Roman"/>
                <a:hlinkClick r:id="rId11" action="ppaction://hlinksldjump"/>
              </a:rPr>
              <a:t> </a:t>
            </a:r>
            <a:r>
              <a:rPr sz="1200" b="1" spc="-25" dirty="0">
                <a:latin typeface="Times New Roman"/>
                <a:cs typeface="Times New Roman"/>
                <a:hlinkClick r:id="rId11" action="ppaction://hlinksldjump"/>
              </a:rPr>
              <a:t>27</a:t>
            </a:r>
            <a:endParaRPr sz="1200" dirty="0">
              <a:latin typeface="Times New Roman"/>
              <a:cs typeface="Times New Roman"/>
            </a:endParaRPr>
          </a:p>
          <a:p>
            <a:pPr marL="229870" marR="5080" lvl="1" indent="-230504" algn="r">
              <a:lnSpc>
                <a:spcPct val="100000"/>
              </a:lnSpc>
              <a:spcBef>
                <a:spcPts val="565"/>
              </a:spcBef>
              <a:buAutoNum type="arabicPeriod" startAt="2"/>
              <a:tabLst>
                <a:tab pos="230504" algn="l"/>
              </a:tabLst>
            </a:pPr>
            <a:r>
              <a:rPr sz="1200" b="1" dirty="0">
                <a:latin typeface="Times New Roman"/>
                <a:cs typeface="Times New Roman"/>
                <a:hlinkClick r:id="rId11" action="ppaction://hlinksldjump"/>
              </a:rPr>
              <a:t>DATABASE...........................................................................................................................</a:t>
            </a:r>
            <a:r>
              <a:rPr sz="1200" b="1" spc="-50" dirty="0">
                <a:latin typeface="Times New Roman"/>
                <a:cs typeface="Times New Roman"/>
                <a:hlinkClick r:id="rId11" action="ppaction://hlinksldjump"/>
              </a:rPr>
              <a:t> </a:t>
            </a:r>
            <a:r>
              <a:rPr sz="1200" b="1" spc="-25" dirty="0">
                <a:latin typeface="Times New Roman"/>
                <a:cs typeface="Times New Roman"/>
                <a:hlinkClick r:id="rId11" action="ppaction://hlinksldjump"/>
              </a:rPr>
              <a:t>27</a:t>
            </a:r>
            <a:endParaRPr sz="1200" dirty="0">
              <a:latin typeface="Times New Roman"/>
              <a:cs typeface="Times New Roman"/>
            </a:endParaRPr>
          </a:p>
          <a:p>
            <a:pPr marL="229870" marR="5080" lvl="1" indent="-230504" algn="r">
              <a:lnSpc>
                <a:spcPct val="100000"/>
              </a:lnSpc>
              <a:spcBef>
                <a:spcPts val="540"/>
              </a:spcBef>
              <a:buAutoNum type="arabicPeriod" startAt="2"/>
              <a:tabLst>
                <a:tab pos="230504" algn="l"/>
              </a:tabLst>
            </a:pPr>
            <a:r>
              <a:rPr sz="1200" b="1" dirty="0">
                <a:latin typeface="Times New Roman"/>
                <a:cs typeface="Times New Roman"/>
                <a:hlinkClick r:id="rId11" action="ppaction://hlinksldjump"/>
              </a:rPr>
              <a:t>SYSTEM</a:t>
            </a:r>
            <a:r>
              <a:rPr sz="1200" b="1" spc="-15" dirty="0">
                <a:latin typeface="Times New Roman"/>
                <a:cs typeface="Times New Roman"/>
                <a:hlinkClick r:id="rId11" action="ppaction://hlinksldjump"/>
              </a:rPr>
              <a:t> </a:t>
            </a:r>
            <a:r>
              <a:rPr sz="1200" b="1" spc="-10" dirty="0">
                <a:latin typeface="Times New Roman"/>
                <a:cs typeface="Times New Roman"/>
                <a:hlinkClick r:id="rId11" action="ppaction://hlinksldjump"/>
              </a:rPr>
              <a:t>TOOLS</a:t>
            </a:r>
            <a:r>
              <a:rPr sz="1200" b="1" spc="-90" dirty="0">
                <a:latin typeface="Times New Roman"/>
                <a:cs typeface="Times New Roman"/>
                <a:hlinkClick r:id="rId11" action="ppaction://hlinksldjump"/>
              </a:rPr>
              <a:t> </a:t>
            </a:r>
            <a:r>
              <a:rPr sz="1200" b="1" dirty="0">
                <a:latin typeface="Times New Roman"/>
                <a:cs typeface="Times New Roman"/>
                <a:hlinkClick r:id="rId11" action="ppaction://hlinksldjump"/>
              </a:rPr>
              <a:t>.................................................................................................................</a:t>
            </a:r>
            <a:r>
              <a:rPr sz="1200" b="1" spc="-25" dirty="0">
                <a:latin typeface="Times New Roman"/>
                <a:cs typeface="Times New Roman"/>
                <a:hlinkClick r:id="rId11" action="ppaction://hlinksldjump"/>
              </a:rPr>
              <a:t> 27</a:t>
            </a:r>
            <a:endParaRPr sz="1200" dirty="0">
              <a:latin typeface="Times New Roman"/>
              <a:cs typeface="Times New Roman"/>
            </a:endParaRPr>
          </a:p>
          <a:p>
            <a:pPr marL="382270" marR="7620" lvl="2" indent="-382905" algn="r">
              <a:lnSpc>
                <a:spcPct val="100000"/>
              </a:lnSpc>
              <a:spcBef>
                <a:spcPts val="540"/>
              </a:spcBef>
              <a:buAutoNum type="arabicPeriod"/>
              <a:tabLst>
                <a:tab pos="382905" algn="l"/>
              </a:tabLst>
            </a:pPr>
            <a:r>
              <a:rPr sz="1200" b="1" dirty="0">
                <a:latin typeface="Times New Roman"/>
                <a:cs typeface="Times New Roman"/>
                <a:hlinkClick r:id="rId11" action="ppaction://hlinksldjump"/>
              </a:rPr>
              <a:t>FRONT END..............................................................................................................</a:t>
            </a:r>
            <a:r>
              <a:rPr sz="1200" b="1" spc="-45" dirty="0">
                <a:latin typeface="Times New Roman"/>
                <a:cs typeface="Times New Roman"/>
                <a:hlinkClick r:id="rId11" action="ppaction://hlinksldjump"/>
              </a:rPr>
              <a:t> </a:t>
            </a:r>
            <a:r>
              <a:rPr sz="1200" b="1" spc="-25" dirty="0">
                <a:latin typeface="Times New Roman"/>
                <a:cs typeface="Times New Roman"/>
                <a:hlinkClick r:id="rId11" action="ppaction://hlinksldjump"/>
              </a:rPr>
              <a:t>27</a:t>
            </a:r>
            <a:endParaRPr sz="1200" dirty="0">
              <a:latin typeface="Times New Roman"/>
              <a:cs typeface="Times New Roman"/>
            </a:endParaRPr>
          </a:p>
          <a:p>
            <a:pPr marL="382270" marR="7620" lvl="2" indent="-382905" algn="r">
              <a:lnSpc>
                <a:spcPct val="100000"/>
              </a:lnSpc>
              <a:spcBef>
                <a:spcPts val="565"/>
              </a:spcBef>
              <a:buAutoNum type="arabicPeriod"/>
              <a:tabLst>
                <a:tab pos="382905" algn="l"/>
              </a:tabLst>
            </a:pPr>
            <a:r>
              <a:rPr sz="1200" b="1" spc="-10" dirty="0">
                <a:latin typeface="Times New Roman"/>
                <a:cs typeface="Times New Roman"/>
                <a:hlinkClick r:id="rId11" action="ppaction://hlinksldjump"/>
              </a:rPr>
              <a:t>BACKEND</a:t>
            </a:r>
            <a:r>
              <a:rPr sz="1200" b="1" spc="-90" dirty="0">
                <a:latin typeface="Times New Roman"/>
                <a:cs typeface="Times New Roman"/>
                <a:hlinkClick r:id="rId11" action="ppaction://hlinksldjump"/>
              </a:rPr>
              <a:t> </a:t>
            </a:r>
            <a:r>
              <a:rPr sz="1200" b="1" dirty="0">
                <a:latin typeface="Times New Roman"/>
                <a:cs typeface="Times New Roman"/>
                <a:hlinkClick r:id="rId11" action="ppaction://hlinksldjump"/>
              </a:rPr>
              <a:t>.................................................................................................................</a:t>
            </a:r>
            <a:r>
              <a:rPr sz="1200" b="1" spc="-30" dirty="0">
                <a:latin typeface="Times New Roman"/>
                <a:cs typeface="Times New Roman"/>
                <a:hlinkClick r:id="rId11" action="ppaction://hlinksldjump"/>
              </a:rPr>
              <a:t> </a:t>
            </a:r>
            <a:r>
              <a:rPr sz="1200" b="1" spc="-25" dirty="0">
                <a:latin typeface="Times New Roman"/>
                <a:cs typeface="Times New Roman"/>
                <a:hlinkClick r:id="rId11" action="ppaction://hlinksldjump"/>
              </a:rPr>
              <a:t>27</a:t>
            </a:r>
            <a:endParaRPr sz="120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a:t>
            </a:fld>
            <a:endParaRPr spc="-25"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40</a:t>
            </a:fld>
            <a:endParaRPr spc="-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41</a:t>
            </a:fld>
            <a:endParaRPr spc="-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7929372"/>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42</a:t>
            </a:fld>
            <a:endParaRPr spc="-2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grpSp>
        <p:nvGrpSpPr>
          <p:cNvPr id="3" name="object 3"/>
          <p:cNvGrpSpPr/>
          <p:nvPr/>
        </p:nvGrpSpPr>
        <p:grpSpPr>
          <a:xfrm>
            <a:off x="304800" y="304800"/>
            <a:ext cx="7164705" cy="9450705"/>
            <a:chOff x="304800" y="304800"/>
            <a:chExt cx="7164705" cy="9450705"/>
          </a:xfrm>
        </p:grpSpPr>
        <p:pic>
          <p:nvPicPr>
            <p:cNvPr id="4" name="object 4"/>
            <p:cNvPicPr/>
            <p:nvPr/>
          </p:nvPicPr>
          <p:blipFill>
            <a:blip r:embed="rId2" cstate="print"/>
            <a:stretch>
              <a:fillRect/>
            </a:stretch>
          </p:blipFill>
          <p:spPr>
            <a:xfrm>
              <a:off x="393700" y="990600"/>
              <a:ext cx="7048500" cy="3964940"/>
            </a:xfrm>
            <a:prstGeom prst="rect">
              <a:avLst/>
            </a:prstGeom>
          </p:spPr>
        </p:pic>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43</a:t>
            </a:fld>
            <a:endParaRPr spc="-2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2004" y="1231138"/>
            <a:ext cx="5973445" cy="4852290"/>
          </a:xfrm>
          <a:prstGeom prst="rect">
            <a:avLst/>
          </a:prstGeom>
        </p:spPr>
        <p:txBody>
          <a:bodyPr vert="horz" wrap="square" lIns="0" tIns="12065" rIns="0" bIns="0" rtlCol="0">
            <a:spAutoFit/>
          </a:bodyPr>
          <a:lstStyle/>
          <a:p>
            <a:pPr marL="2637155">
              <a:lnSpc>
                <a:spcPct val="100000"/>
              </a:lnSpc>
              <a:spcBef>
                <a:spcPts val="95"/>
              </a:spcBef>
            </a:pPr>
            <a:r>
              <a:rPr sz="1600" b="1" spc="-10" dirty="0">
                <a:latin typeface="Times New Roman"/>
                <a:cs typeface="Times New Roman"/>
              </a:rPr>
              <a:t>CONCLUSION</a:t>
            </a:r>
            <a:endParaRPr sz="1600" dirty="0">
              <a:latin typeface="Times New Roman"/>
              <a:cs typeface="Times New Roman"/>
            </a:endParaRPr>
          </a:p>
          <a:p>
            <a:pPr>
              <a:lnSpc>
                <a:spcPct val="100000"/>
              </a:lnSpc>
              <a:spcBef>
                <a:spcPts val="25"/>
              </a:spcBef>
            </a:pPr>
            <a:endParaRPr sz="1900" dirty="0">
              <a:latin typeface="Times New Roman"/>
              <a:cs typeface="Times New Roman"/>
            </a:endParaRPr>
          </a:p>
          <a:p>
            <a:pPr marL="12700" algn="just">
              <a:lnSpc>
                <a:spcPct val="100000"/>
              </a:lnSpc>
            </a:pP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project</a:t>
            </a:r>
            <a:r>
              <a:rPr sz="1200" spc="-5" dirty="0">
                <a:latin typeface="Times New Roman"/>
                <a:cs typeface="Times New Roman"/>
              </a:rPr>
              <a:t> </a:t>
            </a:r>
            <a:r>
              <a:rPr sz="1200" dirty="0">
                <a:latin typeface="Times New Roman"/>
                <a:cs typeface="Times New Roman"/>
              </a:rPr>
              <a:t>entitled</a:t>
            </a:r>
            <a:r>
              <a:rPr sz="1200" spc="-15" dirty="0">
                <a:latin typeface="Times New Roman"/>
                <a:cs typeface="Times New Roman"/>
              </a:rPr>
              <a:t> </a:t>
            </a:r>
            <a:r>
              <a:rPr lang="en-IN" sz="1200" b="1" spc="-15" dirty="0">
                <a:latin typeface="Times New Roman"/>
                <a:cs typeface="Times New Roman"/>
              </a:rPr>
              <a:t>Home Loan Service</a:t>
            </a:r>
            <a:r>
              <a:rPr sz="1200" b="1" spc="-15" dirty="0">
                <a:latin typeface="Times New Roman"/>
                <a:cs typeface="Times New Roman"/>
              </a:rPr>
              <a:t> </a:t>
            </a:r>
            <a:r>
              <a:rPr sz="1200" dirty="0">
                <a:latin typeface="Times New Roman"/>
                <a:cs typeface="Times New Roman"/>
              </a:rPr>
              <a:t>was</a:t>
            </a:r>
            <a:r>
              <a:rPr sz="1200" spc="-15" dirty="0">
                <a:latin typeface="Times New Roman"/>
                <a:cs typeface="Times New Roman"/>
              </a:rPr>
              <a:t> </a:t>
            </a:r>
            <a:r>
              <a:rPr sz="1200" dirty="0">
                <a:latin typeface="Times New Roman"/>
                <a:cs typeface="Times New Roman"/>
              </a:rPr>
              <a:t>completed</a:t>
            </a:r>
            <a:r>
              <a:rPr sz="1200" spc="-15" dirty="0">
                <a:latin typeface="Times New Roman"/>
                <a:cs typeface="Times New Roman"/>
              </a:rPr>
              <a:t> </a:t>
            </a:r>
            <a:r>
              <a:rPr sz="1200" spc="-10" dirty="0">
                <a:latin typeface="Times New Roman"/>
                <a:cs typeface="Times New Roman"/>
              </a:rPr>
              <a:t>successfully.</a:t>
            </a:r>
            <a:endParaRPr sz="1200" dirty="0">
              <a:latin typeface="Times New Roman"/>
              <a:cs typeface="Times New Roman"/>
            </a:endParaRPr>
          </a:p>
          <a:p>
            <a:pPr>
              <a:lnSpc>
                <a:spcPct val="100000"/>
              </a:lnSpc>
              <a:spcBef>
                <a:spcPts val="35"/>
              </a:spcBef>
            </a:pPr>
            <a:endParaRPr sz="1200" dirty="0">
              <a:latin typeface="Times New Roman"/>
              <a:cs typeface="Times New Roman"/>
            </a:endParaRPr>
          </a:p>
          <a:p>
            <a:pPr marL="12700" marR="6985" algn="just">
              <a:lnSpc>
                <a:spcPts val="1380"/>
              </a:lnSpc>
              <a:spcBef>
                <a:spcPts val="5"/>
              </a:spcBef>
            </a:pPr>
            <a:r>
              <a:rPr sz="1200" spc="-10" dirty="0">
                <a:latin typeface="Times New Roman"/>
                <a:cs typeface="Times New Roman"/>
              </a:rPr>
              <a:t>The</a:t>
            </a:r>
            <a:r>
              <a:rPr sz="1200" spc="-65" dirty="0">
                <a:latin typeface="Times New Roman"/>
                <a:cs typeface="Times New Roman"/>
              </a:rPr>
              <a:t> </a:t>
            </a:r>
            <a:r>
              <a:rPr sz="1200" spc="-10" dirty="0">
                <a:latin typeface="Times New Roman"/>
                <a:cs typeface="Times New Roman"/>
              </a:rPr>
              <a:t>system</a:t>
            </a:r>
            <a:r>
              <a:rPr sz="1200" spc="-65" dirty="0">
                <a:latin typeface="Times New Roman"/>
                <a:cs typeface="Times New Roman"/>
              </a:rPr>
              <a:t> </a:t>
            </a:r>
            <a:r>
              <a:rPr sz="1200" dirty="0">
                <a:latin typeface="Times New Roman"/>
                <a:cs typeface="Times New Roman"/>
              </a:rPr>
              <a:t>has</a:t>
            </a:r>
            <a:r>
              <a:rPr sz="1200" spc="-60" dirty="0">
                <a:latin typeface="Times New Roman"/>
                <a:cs typeface="Times New Roman"/>
              </a:rPr>
              <a:t> </a:t>
            </a:r>
            <a:r>
              <a:rPr sz="1200" dirty="0">
                <a:latin typeface="Times New Roman"/>
                <a:cs typeface="Times New Roman"/>
              </a:rPr>
              <a:t>been</a:t>
            </a:r>
            <a:r>
              <a:rPr sz="1200" spc="-50" dirty="0">
                <a:latin typeface="Times New Roman"/>
                <a:cs typeface="Times New Roman"/>
              </a:rPr>
              <a:t> </a:t>
            </a:r>
            <a:r>
              <a:rPr sz="1200" dirty="0">
                <a:latin typeface="Times New Roman"/>
                <a:cs typeface="Times New Roman"/>
              </a:rPr>
              <a:t>developed</a:t>
            </a:r>
            <a:r>
              <a:rPr sz="1200" spc="-60" dirty="0">
                <a:latin typeface="Times New Roman"/>
                <a:cs typeface="Times New Roman"/>
              </a:rPr>
              <a:t> </a:t>
            </a:r>
            <a:r>
              <a:rPr sz="1200" dirty="0">
                <a:latin typeface="Times New Roman"/>
                <a:cs typeface="Times New Roman"/>
              </a:rPr>
              <a:t>with</a:t>
            </a:r>
            <a:r>
              <a:rPr sz="1200" spc="-50" dirty="0">
                <a:latin typeface="Times New Roman"/>
                <a:cs typeface="Times New Roman"/>
              </a:rPr>
              <a:t> </a:t>
            </a:r>
            <a:r>
              <a:rPr sz="1200" dirty="0">
                <a:latin typeface="Times New Roman"/>
                <a:cs typeface="Times New Roman"/>
              </a:rPr>
              <a:t>much</a:t>
            </a:r>
            <a:r>
              <a:rPr sz="1200" spc="-55" dirty="0">
                <a:latin typeface="Times New Roman"/>
                <a:cs typeface="Times New Roman"/>
              </a:rPr>
              <a:t> </a:t>
            </a:r>
            <a:r>
              <a:rPr sz="1200" spc="-10" dirty="0">
                <a:latin typeface="Times New Roman"/>
                <a:cs typeface="Times New Roman"/>
              </a:rPr>
              <a:t>care</a:t>
            </a:r>
            <a:r>
              <a:rPr sz="1200" spc="-65"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dirty="0">
                <a:latin typeface="Times New Roman"/>
                <a:cs typeface="Times New Roman"/>
              </a:rPr>
              <a:t>free</a:t>
            </a:r>
            <a:r>
              <a:rPr sz="1200" spc="-60"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spc="-10" dirty="0">
                <a:latin typeface="Times New Roman"/>
                <a:cs typeface="Times New Roman"/>
              </a:rPr>
              <a:t>errors</a:t>
            </a:r>
            <a:r>
              <a:rPr sz="1200" spc="-55"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dirty="0">
                <a:latin typeface="Times New Roman"/>
                <a:cs typeface="Times New Roman"/>
              </a:rPr>
              <a:t>at</a:t>
            </a:r>
            <a:r>
              <a:rPr sz="1200" spc="-50" dirty="0">
                <a:latin typeface="Times New Roman"/>
                <a:cs typeface="Times New Roman"/>
              </a:rPr>
              <a:t> </a:t>
            </a:r>
            <a:r>
              <a:rPr sz="1200" dirty="0">
                <a:latin typeface="Times New Roman"/>
                <a:cs typeface="Times New Roman"/>
              </a:rPr>
              <a:t>the</a:t>
            </a:r>
            <a:r>
              <a:rPr sz="1200" spc="-70" dirty="0">
                <a:latin typeface="Times New Roman"/>
                <a:cs typeface="Times New Roman"/>
              </a:rPr>
              <a:t> </a:t>
            </a:r>
            <a:r>
              <a:rPr sz="1200" dirty="0">
                <a:latin typeface="Times New Roman"/>
                <a:cs typeface="Times New Roman"/>
              </a:rPr>
              <a:t>same</a:t>
            </a:r>
            <a:r>
              <a:rPr sz="1200" spc="-65" dirty="0">
                <a:latin typeface="Times New Roman"/>
                <a:cs typeface="Times New Roman"/>
              </a:rPr>
              <a:t> </a:t>
            </a:r>
            <a:r>
              <a:rPr sz="1200" spc="-10" dirty="0">
                <a:latin typeface="Times New Roman"/>
                <a:cs typeface="Times New Roman"/>
              </a:rPr>
              <a:t>time</a:t>
            </a:r>
            <a:r>
              <a:rPr sz="1200" spc="-65" dirty="0">
                <a:latin typeface="Times New Roman"/>
                <a:cs typeface="Times New Roman"/>
              </a:rPr>
              <a:t> </a:t>
            </a:r>
            <a:r>
              <a:rPr sz="1200" dirty="0">
                <a:latin typeface="Times New Roman"/>
                <a:cs typeface="Times New Roman"/>
              </a:rPr>
              <a:t>it</a:t>
            </a:r>
            <a:r>
              <a:rPr sz="1200" spc="-50" dirty="0">
                <a:latin typeface="Times New Roman"/>
                <a:cs typeface="Times New Roman"/>
              </a:rPr>
              <a:t> </a:t>
            </a:r>
            <a:r>
              <a:rPr sz="1200" spc="-10" dirty="0">
                <a:latin typeface="Times New Roman"/>
                <a:cs typeface="Times New Roman"/>
              </a:rPr>
              <a:t>is</a:t>
            </a:r>
            <a:r>
              <a:rPr sz="1200" spc="-65" dirty="0">
                <a:latin typeface="Times New Roman"/>
                <a:cs typeface="Times New Roman"/>
              </a:rPr>
              <a:t> </a:t>
            </a:r>
            <a:r>
              <a:rPr sz="1200" spc="-10" dirty="0">
                <a:latin typeface="Times New Roman"/>
                <a:cs typeface="Times New Roman"/>
              </a:rPr>
              <a:t>efficient </a:t>
            </a:r>
            <a:r>
              <a:rPr sz="1200" dirty="0">
                <a:latin typeface="Times New Roman"/>
                <a:cs typeface="Times New Roman"/>
              </a:rPr>
              <a:t>and</a:t>
            </a:r>
            <a:r>
              <a:rPr sz="1200" spc="95" dirty="0">
                <a:latin typeface="Times New Roman"/>
                <a:cs typeface="Times New Roman"/>
              </a:rPr>
              <a:t> </a:t>
            </a:r>
            <a:r>
              <a:rPr sz="1200" dirty="0">
                <a:latin typeface="Times New Roman"/>
                <a:cs typeface="Times New Roman"/>
              </a:rPr>
              <a:t>less</a:t>
            </a:r>
            <a:r>
              <a:rPr sz="1200" spc="95" dirty="0">
                <a:latin typeface="Times New Roman"/>
                <a:cs typeface="Times New Roman"/>
              </a:rPr>
              <a:t> </a:t>
            </a:r>
            <a:r>
              <a:rPr sz="1200" dirty="0">
                <a:latin typeface="Times New Roman"/>
                <a:cs typeface="Times New Roman"/>
              </a:rPr>
              <a:t>time</a:t>
            </a:r>
            <a:r>
              <a:rPr sz="1200" spc="95" dirty="0">
                <a:latin typeface="Times New Roman"/>
                <a:cs typeface="Times New Roman"/>
              </a:rPr>
              <a:t> </a:t>
            </a:r>
            <a:r>
              <a:rPr sz="1200" dirty="0">
                <a:latin typeface="Times New Roman"/>
                <a:cs typeface="Times New Roman"/>
              </a:rPr>
              <a:t>consuming.</a:t>
            </a:r>
            <a:r>
              <a:rPr sz="1200" spc="95" dirty="0">
                <a:latin typeface="Times New Roman"/>
                <a:cs typeface="Times New Roman"/>
              </a:rPr>
              <a:t> </a:t>
            </a:r>
            <a:r>
              <a:rPr sz="1200" dirty="0">
                <a:latin typeface="Times New Roman"/>
                <a:cs typeface="Times New Roman"/>
              </a:rPr>
              <a:t>The</a:t>
            </a:r>
            <a:r>
              <a:rPr sz="1200" spc="105" dirty="0">
                <a:latin typeface="Times New Roman"/>
                <a:cs typeface="Times New Roman"/>
              </a:rPr>
              <a:t> </a:t>
            </a:r>
            <a:r>
              <a:rPr sz="1200" dirty="0">
                <a:latin typeface="Times New Roman"/>
                <a:cs typeface="Times New Roman"/>
              </a:rPr>
              <a:t>purpose</a:t>
            </a:r>
            <a:r>
              <a:rPr sz="1200" spc="90" dirty="0">
                <a:latin typeface="Times New Roman"/>
                <a:cs typeface="Times New Roman"/>
              </a:rPr>
              <a:t> </a:t>
            </a:r>
            <a:r>
              <a:rPr sz="1200" dirty="0">
                <a:latin typeface="Times New Roman"/>
                <a:cs typeface="Times New Roman"/>
              </a:rPr>
              <a:t>of</a:t>
            </a:r>
            <a:r>
              <a:rPr sz="1200" spc="95" dirty="0">
                <a:latin typeface="Times New Roman"/>
                <a:cs typeface="Times New Roman"/>
              </a:rPr>
              <a:t> </a:t>
            </a:r>
            <a:r>
              <a:rPr sz="1200" dirty="0">
                <a:latin typeface="Times New Roman"/>
                <a:cs typeface="Times New Roman"/>
              </a:rPr>
              <a:t>this</a:t>
            </a:r>
            <a:r>
              <a:rPr sz="1200" spc="95" dirty="0">
                <a:latin typeface="Times New Roman"/>
                <a:cs typeface="Times New Roman"/>
              </a:rPr>
              <a:t> </a:t>
            </a:r>
            <a:r>
              <a:rPr sz="1200" dirty="0">
                <a:latin typeface="Times New Roman"/>
                <a:cs typeface="Times New Roman"/>
              </a:rPr>
              <a:t>project</a:t>
            </a:r>
            <a:r>
              <a:rPr sz="1200" spc="95" dirty="0">
                <a:latin typeface="Times New Roman"/>
                <a:cs typeface="Times New Roman"/>
              </a:rPr>
              <a:t> </a:t>
            </a:r>
            <a:r>
              <a:rPr sz="1200" dirty="0">
                <a:latin typeface="Times New Roman"/>
                <a:cs typeface="Times New Roman"/>
              </a:rPr>
              <a:t>was</a:t>
            </a:r>
            <a:r>
              <a:rPr sz="1200" spc="100" dirty="0">
                <a:latin typeface="Times New Roman"/>
                <a:cs typeface="Times New Roman"/>
              </a:rPr>
              <a:t> </a:t>
            </a:r>
            <a:r>
              <a:rPr sz="1200" dirty="0">
                <a:latin typeface="Times New Roman"/>
                <a:cs typeface="Times New Roman"/>
              </a:rPr>
              <a:t>to</a:t>
            </a:r>
            <a:r>
              <a:rPr sz="1200" spc="95" dirty="0">
                <a:latin typeface="Times New Roman"/>
                <a:cs typeface="Times New Roman"/>
              </a:rPr>
              <a:t> </a:t>
            </a:r>
            <a:r>
              <a:rPr sz="1200" dirty="0">
                <a:latin typeface="Times New Roman"/>
                <a:cs typeface="Times New Roman"/>
              </a:rPr>
              <a:t>develop</a:t>
            </a:r>
            <a:r>
              <a:rPr sz="1200" spc="100" dirty="0">
                <a:latin typeface="Times New Roman"/>
                <a:cs typeface="Times New Roman"/>
              </a:rPr>
              <a:t> </a:t>
            </a:r>
            <a:r>
              <a:rPr sz="1200" dirty="0">
                <a:latin typeface="Times New Roman"/>
                <a:cs typeface="Times New Roman"/>
              </a:rPr>
              <a:t>a</a:t>
            </a:r>
            <a:r>
              <a:rPr sz="1200" spc="100" dirty="0">
                <a:latin typeface="Times New Roman"/>
                <a:cs typeface="Times New Roman"/>
              </a:rPr>
              <a:t> </a:t>
            </a:r>
            <a:r>
              <a:rPr sz="1200" dirty="0">
                <a:latin typeface="Times New Roman"/>
                <a:cs typeface="Times New Roman"/>
              </a:rPr>
              <a:t>web</a:t>
            </a:r>
            <a:r>
              <a:rPr sz="1200" spc="100" dirty="0">
                <a:latin typeface="Times New Roman"/>
                <a:cs typeface="Times New Roman"/>
              </a:rPr>
              <a:t> </a:t>
            </a:r>
            <a:r>
              <a:rPr sz="1200" dirty="0">
                <a:latin typeface="Times New Roman"/>
                <a:cs typeface="Times New Roman"/>
              </a:rPr>
              <a:t>application</a:t>
            </a:r>
            <a:r>
              <a:rPr sz="1200" spc="95" dirty="0">
                <a:latin typeface="Times New Roman"/>
                <a:cs typeface="Times New Roman"/>
              </a:rPr>
              <a:t> </a:t>
            </a:r>
            <a:r>
              <a:rPr lang="en-IN" sz="1200" spc="95" dirty="0">
                <a:latin typeface="Times New Roman"/>
                <a:cs typeface="Times New Roman"/>
              </a:rPr>
              <a:t>for bank employees to create application</a:t>
            </a:r>
            <a:endParaRPr sz="1200" dirty="0">
              <a:latin typeface="Times New Roman"/>
              <a:cs typeface="Times New Roman"/>
            </a:endParaRPr>
          </a:p>
          <a:p>
            <a:pPr marL="12700" marR="7620" algn="just">
              <a:lnSpc>
                <a:spcPts val="1380"/>
              </a:lnSpc>
            </a:pPr>
            <a:r>
              <a:rPr sz="1200" dirty="0">
                <a:latin typeface="Times New Roman"/>
                <a:cs typeface="Times New Roman"/>
              </a:rPr>
              <a:t>This</a:t>
            </a:r>
            <a:r>
              <a:rPr sz="1200" spc="-15" dirty="0">
                <a:latin typeface="Times New Roman"/>
                <a:cs typeface="Times New Roman"/>
              </a:rPr>
              <a:t> </a:t>
            </a:r>
            <a:r>
              <a:rPr sz="1200" dirty="0">
                <a:latin typeface="Times New Roman"/>
                <a:cs typeface="Times New Roman"/>
              </a:rPr>
              <a:t>project</a:t>
            </a:r>
            <a:r>
              <a:rPr sz="1200" spc="-10" dirty="0">
                <a:latin typeface="Times New Roman"/>
                <a:cs typeface="Times New Roman"/>
              </a:rPr>
              <a:t> </a:t>
            </a:r>
            <a:r>
              <a:rPr sz="1200" dirty="0">
                <a:latin typeface="Times New Roman"/>
                <a:cs typeface="Times New Roman"/>
              </a:rPr>
              <a:t>helped</a:t>
            </a:r>
            <a:r>
              <a:rPr sz="1200" spc="-5" dirty="0">
                <a:latin typeface="Times New Roman"/>
                <a:cs typeface="Times New Roman"/>
              </a:rPr>
              <a:t> </a:t>
            </a:r>
            <a:r>
              <a:rPr sz="1200" dirty="0">
                <a:latin typeface="Times New Roman"/>
                <a:cs typeface="Times New Roman"/>
              </a:rPr>
              <a:t>us</a:t>
            </a:r>
            <a:r>
              <a:rPr sz="1200" spc="-1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gaining</a:t>
            </a:r>
            <a:r>
              <a:rPr sz="1200" spc="-20" dirty="0">
                <a:latin typeface="Times New Roman"/>
                <a:cs typeface="Times New Roman"/>
              </a:rPr>
              <a:t> </a:t>
            </a:r>
            <a:r>
              <a:rPr sz="1200" dirty="0">
                <a:latin typeface="Times New Roman"/>
                <a:cs typeface="Times New Roman"/>
              </a:rPr>
              <a:t>valuable</a:t>
            </a:r>
            <a:r>
              <a:rPr sz="1200" spc="-20" dirty="0">
                <a:latin typeface="Times New Roman"/>
                <a:cs typeface="Times New Roman"/>
              </a:rPr>
              <a:t> </a:t>
            </a:r>
            <a:r>
              <a:rPr sz="1200" dirty="0">
                <a:latin typeface="Times New Roman"/>
                <a:cs typeface="Times New Roman"/>
              </a:rPr>
              <a:t>information</a:t>
            </a:r>
            <a:r>
              <a:rPr sz="1200" spc="-1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practical</a:t>
            </a:r>
            <a:r>
              <a:rPr sz="1200" spc="-10" dirty="0">
                <a:latin typeface="Times New Roman"/>
                <a:cs typeface="Times New Roman"/>
              </a:rPr>
              <a:t> </a:t>
            </a:r>
            <a:r>
              <a:rPr sz="1200" dirty="0">
                <a:latin typeface="Times New Roman"/>
                <a:cs typeface="Times New Roman"/>
              </a:rPr>
              <a:t>knowledge</a:t>
            </a:r>
            <a:r>
              <a:rPr sz="1200" spc="-20" dirty="0">
                <a:latin typeface="Times New Roman"/>
                <a:cs typeface="Times New Roman"/>
              </a:rPr>
              <a:t> </a:t>
            </a:r>
            <a:r>
              <a:rPr sz="1200" dirty="0">
                <a:latin typeface="Times New Roman"/>
                <a:cs typeface="Times New Roman"/>
              </a:rPr>
              <a:t>on</a:t>
            </a:r>
            <a:r>
              <a:rPr sz="1200" spc="-15" dirty="0">
                <a:latin typeface="Times New Roman"/>
                <a:cs typeface="Times New Roman"/>
              </a:rPr>
              <a:t> </a:t>
            </a:r>
            <a:r>
              <a:rPr sz="1200" dirty="0">
                <a:latin typeface="Times New Roman"/>
                <a:cs typeface="Times New Roman"/>
              </a:rPr>
              <a:t>several</a:t>
            </a:r>
            <a:r>
              <a:rPr sz="1200" spc="-5" dirty="0">
                <a:latin typeface="Times New Roman"/>
                <a:cs typeface="Times New Roman"/>
              </a:rPr>
              <a:t> </a:t>
            </a:r>
            <a:r>
              <a:rPr sz="1200" spc="-10" dirty="0">
                <a:latin typeface="Times New Roman"/>
                <a:cs typeface="Times New Roman"/>
              </a:rPr>
              <a:t>topics </a:t>
            </a:r>
            <a:r>
              <a:rPr sz="1200" dirty="0">
                <a:latin typeface="Times New Roman"/>
                <a:cs typeface="Times New Roman"/>
              </a:rPr>
              <a:t>like</a:t>
            </a:r>
            <a:r>
              <a:rPr sz="1200" spc="160" dirty="0">
                <a:latin typeface="Times New Roman"/>
                <a:cs typeface="Times New Roman"/>
              </a:rPr>
              <a:t> </a:t>
            </a:r>
            <a:r>
              <a:rPr sz="1200" dirty="0">
                <a:latin typeface="Times New Roman"/>
                <a:cs typeface="Times New Roman"/>
              </a:rPr>
              <a:t>designing</a:t>
            </a:r>
            <a:r>
              <a:rPr sz="1200" spc="165" dirty="0">
                <a:latin typeface="Times New Roman"/>
                <a:cs typeface="Times New Roman"/>
              </a:rPr>
              <a:t> </a:t>
            </a:r>
            <a:r>
              <a:rPr sz="1200" dirty="0">
                <a:latin typeface="Times New Roman"/>
                <a:cs typeface="Times New Roman"/>
              </a:rPr>
              <a:t>web</a:t>
            </a:r>
            <a:r>
              <a:rPr sz="1200" spc="165" dirty="0">
                <a:latin typeface="Times New Roman"/>
                <a:cs typeface="Times New Roman"/>
              </a:rPr>
              <a:t> </a:t>
            </a:r>
            <a:r>
              <a:rPr sz="1200" dirty="0">
                <a:latin typeface="Times New Roman"/>
                <a:cs typeface="Times New Roman"/>
              </a:rPr>
              <a:t>pages</a:t>
            </a:r>
            <a:r>
              <a:rPr sz="1200" spc="170" dirty="0">
                <a:latin typeface="Times New Roman"/>
                <a:cs typeface="Times New Roman"/>
              </a:rPr>
              <a:t> </a:t>
            </a:r>
            <a:r>
              <a:rPr sz="1200" dirty="0">
                <a:latin typeface="Times New Roman"/>
                <a:cs typeface="Times New Roman"/>
              </a:rPr>
              <a:t>using</a:t>
            </a:r>
            <a:r>
              <a:rPr sz="1200" spc="170" dirty="0">
                <a:latin typeface="Times New Roman"/>
                <a:cs typeface="Times New Roman"/>
              </a:rPr>
              <a:t> </a:t>
            </a:r>
            <a:r>
              <a:rPr sz="1200" dirty="0">
                <a:latin typeface="Times New Roman"/>
                <a:cs typeface="Times New Roman"/>
              </a:rPr>
              <a:t>React.js,</a:t>
            </a:r>
            <a:r>
              <a:rPr sz="1200" spc="190" dirty="0">
                <a:latin typeface="Times New Roman"/>
                <a:cs typeface="Times New Roman"/>
              </a:rPr>
              <a:t> </a:t>
            </a:r>
            <a:r>
              <a:rPr sz="1200" dirty="0">
                <a:latin typeface="Times New Roman"/>
                <a:cs typeface="Times New Roman"/>
              </a:rPr>
              <a:t>usage</a:t>
            </a:r>
            <a:r>
              <a:rPr sz="1200" spc="175" dirty="0">
                <a:latin typeface="Times New Roman"/>
                <a:cs typeface="Times New Roman"/>
              </a:rPr>
              <a:t> </a:t>
            </a:r>
            <a:r>
              <a:rPr sz="1200" dirty="0">
                <a:latin typeface="Times New Roman"/>
                <a:cs typeface="Times New Roman"/>
              </a:rPr>
              <a:t>of</a:t>
            </a:r>
            <a:r>
              <a:rPr sz="1200" spc="165" dirty="0">
                <a:latin typeface="Times New Roman"/>
                <a:cs typeface="Times New Roman"/>
              </a:rPr>
              <a:t> </a:t>
            </a:r>
            <a:r>
              <a:rPr sz="1200" dirty="0">
                <a:latin typeface="Times New Roman"/>
                <a:cs typeface="Times New Roman"/>
              </a:rPr>
              <a:t>responsive</a:t>
            </a:r>
            <a:r>
              <a:rPr sz="1200" spc="170" dirty="0">
                <a:latin typeface="Times New Roman"/>
                <a:cs typeface="Times New Roman"/>
              </a:rPr>
              <a:t> </a:t>
            </a:r>
            <a:r>
              <a:rPr sz="1200" dirty="0">
                <a:latin typeface="Times New Roman"/>
                <a:cs typeface="Times New Roman"/>
              </a:rPr>
              <a:t>templates,</a:t>
            </a:r>
            <a:r>
              <a:rPr sz="1200" spc="180" dirty="0">
                <a:latin typeface="Times New Roman"/>
                <a:cs typeface="Times New Roman"/>
              </a:rPr>
              <a:t> </a:t>
            </a:r>
            <a:r>
              <a:rPr sz="1200" dirty="0">
                <a:latin typeface="Times New Roman"/>
                <a:cs typeface="Times New Roman"/>
              </a:rPr>
              <a:t>designing</a:t>
            </a:r>
            <a:r>
              <a:rPr sz="1200" spc="165" dirty="0">
                <a:latin typeface="Times New Roman"/>
                <a:cs typeface="Times New Roman"/>
              </a:rPr>
              <a:t> </a:t>
            </a:r>
            <a:r>
              <a:rPr sz="1200" dirty="0">
                <a:latin typeface="Times New Roman"/>
                <a:cs typeface="Times New Roman"/>
              </a:rPr>
              <a:t>of</a:t>
            </a:r>
            <a:r>
              <a:rPr sz="1200" spc="165" dirty="0">
                <a:latin typeface="Times New Roman"/>
                <a:cs typeface="Times New Roman"/>
              </a:rPr>
              <a:t> </a:t>
            </a:r>
            <a:r>
              <a:rPr sz="1200" spc="-10" dirty="0">
                <a:latin typeface="Times New Roman"/>
                <a:cs typeface="Times New Roman"/>
              </a:rPr>
              <a:t>android</a:t>
            </a:r>
            <a:endParaRPr sz="1200" dirty="0">
              <a:latin typeface="Times New Roman"/>
              <a:cs typeface="Times New Roman"/>
            </a:endParaRPr>
          </a:p>
          <a:p>
            <a:pPr marL="12700" marR="5080" algn="just">
              <a:lnSpc>
                <a:spcPts val="1380"/>
              </a:lnSpc>
            </a:pPr>
            <a:r>
              <a:rPr sz="1200" dirty="0">
                <a:latin typeface="Times New Roman"/>
                <a:cs typeface="Times New Roman"/>
              </a:rPr>
              <a:t>applications,</a:t>
            </a:r>
            <a:r>
              <a:rPr sz="1200" spc="1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management</a:t>
            </a:r>
            <a:r>
              <a:rPr sz="1200" spc="15" dirty="0">
                <a:latin typeface="Times New Roman"/>
                <a:cs typeface="Times New Roman"/>
              </a:rPr>
              <a:t> </a:t>
            </a:r>
            <a:r>
              <a:rPr sz="1200" dirty="0">
                <a:latin typeface="Times New Roman"/>
                <a:cs typeface="Times New Roman"/>
              </a:rPr>
              <a:t>of database using</a:t>
            </a:r>
            <a:r>
              <a:rPr sz="1200" spc="15" dirty="0">
                <a:latin typeface="Times New Roman"/>
                <a:cs typeface="Times New Roman"/>
              </a:rPr>
              <a:t> </a:t>
            </a:r>
            <a:r>
              <a:rPr sz="1200" dirty="0">
                <a:latin typeface="Times New Roman"/>
                <a:cs typeface="Times New Roman"/>
              </a:rPr>
              <a:t>MySQL.</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entire</a:t>
            </a:r>
            <a:r>
              <a:rPr sz="1200" spc="-5"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secured.</a:t>
            </a:r>
            <a:r>
              <a:rPr sz="1200" spc="5" dirty="0">
                <a:latin typeface="Times New Roman"/>
                <a:cs typeface="Times New Roman"/>
              </a:rPr>
              <a:t> </a:t>
            </a:r>
            <a:r>
              <a:rPr sz="1200" dirty="0">
                <a:latin typeface="Times New Roman"/>
                <a:cs typeface="Times New Roman"/>
              </a:rPr>
              <a:t>Also,</a:t>
            </a:r>
            <a:r>
              <a:rPr sz="1200" spc="10" dirty="0">
                <a:latin typeface="Times New Roman"/>
                <a:cs typeface="Times New Roman"/>
              </a:rPr>
              <a:t> </a:t>
            </a:r>
            <a:r>
              <a:rPr sz="1200" spc="-25" dirty="0">
                <a:latin typeface="Times New Roman"/>
                <a:cs typeface="Times New Roman"/>
              </a:rPr>
              <a:t>the </a:t>
            </a:r>
            <a:r>
              <a:rPr sz="1200" dirty="0">
                <a:latin typeface="Times New Roman"/>
                <a:cs typeface="Times New Roman"/>
              </a:rPr>
              <a:t>project</a:t>
            </a:r>
            <a:r>
              <a:rPr sz="1200" spc="375" dirty="0">
                <a:latin typeface="Times New Roman"/>
                <a:cs typeface="Times New Roman"/>
              </a:rPr>
              <a:t> </a:t>
            </a:r>
            <a:r>
              <a:rPr sz="1200" dirty="0">
                <a:latin typeface="Times New Roman"/>
                <a:cs typeface="Times New Roman"/>
              </a:rPr>
              <a:t>helped</a:t>
            </a:r>
            <a:r>
              <a:rPr sz="1200" spc="370" dirty="0">
                <a:latin typeface="Times New Roman"/>
                <a:cs typeface="Times New Roman"/>
              </a:rPr>
              <a:t> </a:t>
            </a:r>
            <a:r>
              <a:rPr sz="1200" dirty="0">
                <a:latin typeface="Times New Roman"/>
                <a:cs typeface="Times New Roman"/>
              </a:rPr>
              <a:t>us</a:t>
            </a:r>
            <a:r>
              <a:rPr sz="1200" spc="370" dirty="0">
                <a:latin typeface="Times New Roman"/>
                <a:cs typeface="Times New Roman"/>
              </a:rPr>
              <a:t> </a:t>
            </a:r>
            <a:r>
              <a:rPr sz="1200" dirty="0">
                <a:latin typeface="Times New Roman"/>
                <a:cs typeface="Times New Roman"/>
              </a:rPr>
              <a:t>understanding</a:t>
            </a:r>
            <a:r>
              <a:rPr sz="1200" spc="375" dirty="0">
                <a:latin typeface="Times New Roman"/>
                <a:cs typeface="Times New Roman"/>
              </a:rPr>
              <a:t> </a:t>
            </a:r>
            <a:r>
              <a:rPr sz="1200" dirty="0">
                <a:latin typeface="Times New Roman"/>
                <a:cs typeface="Times New Roman"/>
              </a:rPr>
              <a:t>about</a:t>
            </a:r>
            <a:r>
              <a:rPr sz="1200" spc="375" dirty="0">
                <a:latin typeface="Times New Roman"/>
                <a:cs typeface="Times New Roman"/>
              </a:rPr>
              <a:t> </a:t>
            </a:r>
            <a:r>
              <a:rPr sz="1200" dirty="0">
                <a:latin typeface="Times New Roman"/>
                <a:cs typeface="Times New Roman"/>
              </a:rPr>
              <a:t>the</a:t>
            </a:r>
            <a:r>
              <a:rPr sz="1200" spc="370" dirty="0">
                <a:latin typeface="Times New Roman"/>
                <a:cs typeface="Times New Roman"/>
              </a:rPr>
              <a:t> </a:t>
            </a:r>
            <a:r>
              <a:rPr sz="1200" dirty="0">
                <a:latin typeface="Times New Roman"/>
                <a:cs typeface="Times New Roman"/>
              </a:rPr>
              <a:t>development</a:t>
            </a:r>
            <a:r>
              <a:rPr sz="1200" spc="375" dirty="0">
                <a:latin typeface="Times New Roman"/>
                <a:cs typeface="Times New Roman"/>
              </a:rPr>
              <a:t> </a:t>
            </a:r>
            <a:r>
              <a:rPr sz="1200" dirty="0">
                <a:latin typeface="Times New Roman"/>
                <a:cs typeface="Times New Roman"/>
              </a:rPr>
              <a:t>phases</a:t>
            </a:r>
            <a:r>
              <a:rPr sz="1200" spc="370" dirty="0">
                <a:latin typeface="Times New Roman"/>
                <a:cs typeface="Times New Roman"/>
              </a:rPr>
              <a:t> </a:t>
            </a:r>
            <a:r>
              <a:rPr sz="1200" dirty="0">
                <a:latin typeface="Times New Roman"/>
                <a:cs typeface="Times New Roman"/>
              </a:rPr>
              <a:t>of</a:t>
            </a:r>
            <a:r>
              <a:rPr sz="1200" spc="370" dirty="0">
                <a:latin typeface="Times New Roman"/>
                <a:cs typeface="Times New Roman"/>
              </a:rPr>
              <a:t> </a:t>
            </a:r>
            <a:r>
              <a:rPr sz="1200" dirty="0">
                <a:latin typeface="Times New Roman"/>
                <a:cs typeface="Times New Roman"/>
              </a:rPr>
              <a:t>a</a:t>
            </a:r>
            <a:r>
              <a:rPr sz="1200" spc="375" dirty="0">
                <a:latin typeface="Times New Roman"/>
                <a:cs typeface="Times New Roman"/>
              </a:rPr>
              <a:t> </a:t>
            </a:r>
            <a:r>
              <a:rPr sz="1200" dirty="0">
                <a:latin typeface="Times New Roman"/>
                <a:cs typeface="Times New Roman"/>
              </a:rPr>
              <a:t>project</a:t>
            </a:r>
            <a:r>
              <a:rPr sz="1200" spc="375" dirty="0">
                <a:latin typeface="Times New Roman"/>
                <a:cs typeface="Times New Roman"/>
              </a:rPr>
              <a:t> </a:t>
            </a:r>
            <a:r>
              <a:rPr sz="1200" dirty="0">
                <a:latin typeface="Times New Roman"/>
                <a:cs typeface="Times New Roman"/>
              </a:rPr>
              <a:t>and</a:t>
            </a:r>
            <a:r>
              <a:rPr sz="1200" spc="370" dirty="0">
                <a:latin typeface="Times New Roman"/>
                <a:cs typeface="Times New Roman"/>
              </a:rPr>
              <a:t> </a:t>
            </a:r>
            <a:r>
              <a:rPr sz="1200" spc="-10" dirty="0">
                <a:latin typeface="Times New Roman"/>
                <a:cs typeface="Times New Roman"/>
              </a:rPr>
              <a:t>software development</a:t>
            </a:r>
            <a:r>
              <a:rPr sz="1200" spc="-25" dirty="0">
                <a:latin typeface="Times New Roman"/>
                <a:cs typeface="Times New Roman"/>
              </a:rPr>
              <a:t> </a:t>
            </a:r>
            <a:r>
              <a:rPr sz="1200" dirty="0">
                <a:latin typeface="Times New Roman"/>
                <a:cs typeface="Times New Roman"/>
              </a:rPr>
              <a:t>life</a:t>
            </a:r>
            <a:r>
              <a:rPr sz="1200" spc="-30" dirty="0">
                <a:latin typeface="Times New Roman"/>
                <a:cs typeface="Times New Roman"/>
              </a:rPr>
              <a:t> </a:t>
            </a:r>
            <a:r>
              <a:rPr sz="1200" dirty="0">
                <a:latin typeface="Times New Roman"/>
                <a:cs typeface="Times New Roman"/>
              </a:rPr>
              <a:t>cycle.</a:t>
            </a:r>
            <a:r>
              <a:rPr sz="1200" spc="-15" dirty="0">
                <a:latin typeface="Times New Roman"/>
                <a:cs typeface="Times New Roman"/>
              </a:rPr>
              <a:t> </a:t>
            </a:r>
            <a:r>
              <a:rPr sz="1200" dirty="0">
                <a:latin typeface="Times New Roman"/>
                <a:cs typeface="Times New Roman"/>
              </a:rPr>
              <a:t>We</a:t>
            </a:r>
            <a:r>
              <a:rPr sz="1200" spc="-25" dirty="0">
                <a:latin typeface="Times New Roman"/>
                <a:cs typeface="Times New Roman"/>
              </a:rPr>
              <a:t> </a:t>
            </a:r>
            <a:r>
              <a:rPr sz="1200" dirty="0">
                <a:latin typeface="Times New Roman"/>
                <a:cs typeface="Times New Roman"/>
              </a:rPr>
              <a:t>learned</a:t>
            </a:r>
            <a:r>
              <a:rPr sz="1200" spc="-25" dirty="0">
                <a:latin typeface="Times New Roman"/>
                <a:cs typeface="Times New Roman"/>
              </a:rPr>
              <a:t> </a:t>
            </a:r>
            <a:r>
              <a:rPr sz="1200" dirty="0">
                <a:latin typeface="Times New Roman"/>
                <a:cs typeface="Times New Roman"/>
              </a:rPr>
              <a:t>how</a:t>
            </a:r>
            <a:r>
              <a:rPr sz="1200" spc="-2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test</a:t>
            </a:r>
            <a:r>
              <a:rPr sz="1200" spc="-25" dirty="0">
                <a:latin typeface="Times New Roman"/>
                <a:cs typeface="Times New Roman"/>
              </a:rPr>
              <a:t> </a:t>
            </a:r>
            <a:r>
              <a:rPr sz="1200" dirty="0">
                <a:latin typeface="Times New Roman"/>
                <a:cs typeface="Times New Roman"/>
              </a:rPr>
              <a:t>different</a:t>
            </a:r>
            <a:r>
              <a:rPr sz="1200" spc="-10" dirty="0">
                <a:latin typeface="Times New Roman"/>
                <a:cs typeface="Times New Roman"/>
              </a:rPr>
              <a:t> </a:t>
            </a:r>
            <a:r>
              <a:rPr sz="1200" dirty="0">
                <a:latin typeface="Times New Roman"/>
                <a:cs typeface="Times New Roman"/>
              </a:rPr>
              <a:t>features</a:t>
            </a:r>
            <a:r>
              <a:rPr sz="1200" spc="-2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spc="-10" dirty="0">
                <a:latin typeface="Times New Roman"/>
                <a:cs typeface="Times New Roman"/>
              </a:rPr>
              <a:t>project.</a:t>
            </a:r>
            <a:endParaRPr sz="1200" dirty="0">
              <a:latin typeface="Times New Roman"/>
              <a:cs typeface="Times New Roman"/>
            </a:endParaRPr>
          </a:p>
          <a:p>
            <a:pPr marL="12700" marR="8890" algn="just">
              <a:lnSpc>
                <a:spcPts val="1380"/>
              </a:lnSpc>
            </a:pPr>
            <a:r>
              <a:rPr sz="1200" dirty="0">
                <a:solidFill>
                  <a:srgbClr val="FF0000"/>
                </a:solidFill>
                <a:latin typeface="Times New Roman"/>
                <a:cs typeface="Times New Roman"/>
              </a:rPr>
              <a:t>This</a:t>
            </a:r>
            <a:r>
              <a:rPr sz="1200" spc="215" dirty="0">
                <a:solidFill>
                  <a:srgbClr val="FF0000"/>
                </a:solidFill>
                <a:latin typeface="Times New Roman"/>
                <a:cs typeface="Times New Roman"/>
              </a:rPr>
              <a:t> </a:t>
            </a:r>
            <a:r>
              <a:rPr sz="1200" dirty="0">
                <a:solidFill>
                  <a:srgbClr val="FF0000"/>
                </a:solidFill>
                <a:latin typeface="Times New Roman"/>
                <a:cs typeface="Times New Roman"/>
              </a:rPr>
              <a:t>project</a:t>
            </a:r>
            <a:r>
              <a:rPr sz="1200" spc="215" dirty="0">
                <a:solidFill>
                  <a:srgbClr val="FF0000"/>
                </a:solidFill>
                <a:latin typeface="Times New Roman"/>
                <a:cs typeface="Times New Roman"/>
              </a:rPr>
              <a:t> </a:t>
            </a:r>
            <a:r>
              <a:rPr sz="1200" dirty="0">
                <a:solidFill>
                  <a:srgbClr val="FF0000"/>
                </a:solidFill>
                <a:latin typeface="Times New Roman"/>
                <a:cs typeface="Times New Roman"/>
              </a:rPr>
              <a:t>has</a:t>
            </a:r>
            <a:r>
              <a:rPr sz="1200" spc="225" dirty="0">
                <a:solidFill>
                  <a:srgbClr val="FF0000"/>
                </a:solidFill>
                <a:latin typeface="Times New Roman"/>
                <a:cs typeface="Times New Roman"/>
              </a:rPr>
              <a:t> </a:t>
            </a:r>
            <a:r>
              <a:rPr sz="1200" dirty="0">
                <a:solidFill>
                  <a:srgbClr val="FF0000"/>
                </a:solidFill>
                <a:latin typeface="Times New Roman"/>
                <a:cs typeface="Times New Roman"/>
              </a:rPr>
              <a:t>given</a:t>
            </a:r>
            <a:r>
              <a:rPr sz="1200" spc="220" dirty="0">
                <a:solidFill>
                  <a:srgbClr val="FF0000"/>
                </a:solidFill>
                <a:latin typeface="Times New Roman"/>
                <a:cs typeface="Times New Roman"/>
              </a:rPr>
              <a:t> </a:t>
            </a:r>
            <a:r>
              <a:rPr sz="1200" dirty="0">
                <a:solidFill>
                  <a:srgbClr val="FF0000"/>
                </a:solidFill>
                <a:latin typeface="Times New Roman"/>
                <a:cs typeface="Times New Roman"/>
              </a:rPr>
              <a:t>us</a:t>
            </a:r>
            <a:r>
              <a:rPr sz="1200" spc="225" dirty="0">
                <a:solidFill>
                  <a:srgbClr val="FF0000"/>
                </a:solidFill>
                <a:latin typeface="Times New Roman"/>
                <a:cs typeface="Times New Roman"/>
              </a:rPr>
              <a:t> </a:t>
            </a:r>
            <a:r>
              <a:rPr sz="1200" dirty="0">
                <a:solidFill>
                  <a:srgbClr val="FF0000"/>
                </a:solidFill>
                <a:latin typeface="Times New Roman"/>
                <a:cs typeface="Times New Roman"/>
              </a:rPr>
              <a:t>great</a:t>
            </a:r>
            <a:r>
              <a:rPr sz="1200" spc="225" dirty="0">
                <a:solidFill>
                  <a:srgbClr val="FF0000"/>
                </a:solidFill>
                <a:latin typeface="Times New Roman"/>
                <a:cs typeface="Times New Roman"/>
              </a:rPr>
              <a:t> </a:t>
            </a:r>
            <a:r>
              <a:rPr sz="1200" dirty="0">
                <a:solidFill>
                  <a:srgbClr val="FF0000"/>
                </a:solidFill>
                <a:latin typeface="Times New Roman"/>
                <a:cs typeface="Times New Roman"/>
              </a:rPr>
              <a:t>satisfaction</a:t>
            </a:r>
            <a:r>
              <a:rPr sz="1200" spc="220" dirty="0">
                <a:solidFill>
                  <a:srgbClr val="FF0000"/>
                </a:solidFill>
                <a:latin typeface="Times New Roman"/>
                <a:cs typeface="Times New Roman"/>
              </a:rPr>
              <a:t> </a:t>
            </a:r>
            <a:r>
              <a:rPr sz="1200" dirty="0">
                <a:solidFill>
                  <a:srgbClr val="FF0000"/>
                </a:solidFill>
                <a:latin typeface="Times New Roman"/>
                <a:cs typeface="Times New Roman"/>
              </a:rPr>
              <a:t>in</a:t>
            </a:r>
            <a:r>
              <a:rPr sz="1200" spc="225" dirty="0">
                <a:solidFill>
                  <a:srgbClr val="FF0000"/>
                </a:solidFill>
                <a:latin typeface="Times New Roman"/>
                <a:cs typeface="Times New Roman"/>
              </a:rPr>
              <a:t> </a:t>
            </a:r>
            <a:r>
              <a:rPr sz="1200" dirty="0">
                <a:solidFill>
                  <a:srgbClr val="FF0000"/>
                </a:solidFill>
                <a:latin typeface="Times New Roman"/>
                <a:cs typeface="Times New Roman"/>
              </a:rPr>
              <a:t>having</a:t>
            </a:r>
            <a:r>
              <a:rPr sz="1200" spc="229" dirty="0">
                <a:solidFill>
                  <a:srgbClr val="FF0000"/>
                </a:solidFill>
                <a:latin typeface="Times New Roman"/>
                <a:cs typeface="Times New Roman"/>
              </a:rPr>
              <a:t> </a:t>
            </a:r>
            <a:r>
              <a:rPr sz="1200" dirty="0">
                <a:solidFill>
                  <a:srgbClr val="FF0000"/>
                </a:solidFill>
                <a:latin typeface="Times New Roman"/>
                <a:cs typeface="Times New Roman"/>
              </a:rPr>
              <a:t>designed</a:t>
            </a:r>
            <a:r>
              <a:rPr sz="1200" spc="220" dirty="0">
                <a:solidFill>
                  <a:srgbClr val="FF0000"/>
                </a:solidFill>
                <a:latin typeface="Times New Roman"/>
                <a:cs typeface="Times New Roman"/>
              </a:rPr>
              <a:t> </a:t>
            </a:r>
            <a:r>
              <a:rPr sz="1200" dirty="0">
                <a:solidFill>
                  <a:srgbClr val="FF0000"/>
                </a:solidFill>
                <a:latin typeface="Times New Roman"/>
                <a:cs typeface="Times New Roman"/>
              </a:rPr>
              <a:t>an</a:t>
            </a:r>
            <a:r>
              <a:rPr sz="1200" spc="220" dirty="0">
                <a:solidFill>
                  <a:srgbClr val="FF0000"/>
                </a:solidFill>
                <a:latin typeface="Times New Roman"/>
                <a:cs typeface="Times New Roman"/>
              </a:rPr>
              <a:t> </a:t>
            </a:r>
            <a:r>
              <a:rPr sz="1200" dirty="0">
                <a:solidFill>
                  <a:srgbClr val="FF0000"/>
                </a:solidFill>
                <a:latin typeface="Times New Roman"/>
                <a:cs typeface="Times New Roman"/>
              </a:rPr>
              <a:t>application</a:t>
            </a:r>
            <a:r>
              <a:rPr sz="1200" spc="220" dirty="0">
                <a:solidFill>
                  <a:srgbClr val="FF0000"/>
                </a:solidFill>
                <a:latin typeface="Times New Roman"/>
                <a:cs typeface="Times New Roman"/>
              </a:rPr>
              <a:t> </a:t>
            </a:r>
            <a:r>
              <a:rPr sz="1200" dirty="0">
                <a:solidFill>
                  <a:srgbClr val="FF0000"/>
                </a:solidFill>
                <a:latin typeface="Times New Roman"/>
                <a:cs typeface="Times New Roman"/>
              </a:rPr>
              <a:t>which</a:t>
            </a:r>
            <a:r>
              <a:rPr sz="1200" spc="220" dirty="0">
                <a:solidFill>
                  <a:srgbClr val="FF0000"/>
                </a:solidFill>
                <a:latin typeface="Times New Roman"/>
                <a:cs typeface="Times New Roman"/>
              </a:rPr>
              <a:t> </a:t>
            </a:r>
            <a:r>
              <a:rPr sz="1200" dirty="0">
                <a:solidFill>
                  <a:srgbClr val="FF0000"/>
                </a:solidFill>
                <a:latin typeface="Times New Roman"/>
                <a:cs typeface="Times New Roman"/>
              </a:rPr>
              <a:t>can</a:t>
            </a:r>
            <a:r>
              <a:rPr sz="1200" spc="220" dirty="0">
                <a:solidFill>
                  <a:srgbClr val="FF0000"/>
                </a:solidFill>
                <a:latin typeface="Times New Roman"/>
                <a:cs typeface="Times New Roman"/>
              </a:rPr>
              <a:t> </a:t>
            </a:r>
            <a:r>
              <a:rPr sz="1200" spc="-25" dirty="0">
                <a:solidFill>
                  <a:srgbClr val="FF0000"/>
                </a:solidFill>
                <a:latin typeface="Times New Roman"/>
                <a:cs typeface="Times New Roman"/>
              </a:rPr>
              <a:t>be </a:t>
            </a:r>
            <a:r>
              <a:rPr sz="1200" dirty="0">
                <a:solidFill>
                  <a:srgbClr val="FF0000"/>
                </a:solidFill>
                <a:latin typeface="Times New Roman"/>
                <a:cs typeface="Times New Roman"/>
              </a:rPr>
              <a:t>implemented</a:t>
            </a:r>
            <a:r>
              <a:rPr sz="1200" spc="70" dirty="0">
                <a:solidFill>
                  <a:srgbClr val="FF0000"/>
                </a:solidFill>
                <a:latin typeface="Times New Roman"/>
                <a:cs typeface="Times New Roman"/>
              </a:rPr>
              <a:t> </a:t>
            </a:r>
            <a:r>
              <a:rPr sz="1200" dirty="0">
                <a:solidFill>
                  <a:srgbClr val="FF0000"/>
                </a:solidFill>
                <a:latin typeface="Times New Roman"/>
                <a:cs typeface="Times New Roman"/>
              </a:rPr>
              <a:t>to</a:t>
            </a:r>
            <a:r>
              <a:rPr sz="1200" spc="80" dirty="0">
                <a:solidFill>
                  <a:srgbClr val="FF0000"/>
                </a:solidFill>
                <a:latin typeface="Times New Roman"/>
                <a:cs typeface="Times New Roman"/>
              </a:rPr>
              <a:t> </a:t>
            </a:r>
            <a:r>
              <a:rPr sz="1200" dirty="0">
                <a:solidFill>
                  <a:srgbClr val="FF0000"/>
                </a:solidFill>
                <a:latin typeface="Times New Roman"/>
                <a:cs typeface="Times New Roman"/>
              </a:rPr>
              <a:t>any</a:t>
            </a:r>
            <a:r>
              <a:rPr sz="1200" spc="75" dirty="0">
                <a:solidFill>
                  <a:srgbClr val="FF0000"/>
                </a:solidFill>
                <a:latin typeface="Times New Roman"/>
                <a:cs typeface="Times New Roman"/>
              </a:rPr>
              <a:t> </a:t>
            </a:r>
            <a:r>
              <a:rPr sz="1200" dirty="0">
                <a:solidFill>
                  <a:srgbClr val="FF0000"/>
                </a:solidFill>
                <a:latin typeface="Times New Roman"/>
                <a:cs typeface="Times New Roman"/>
              </a:rPr>
              <a:t>nearby</a:t>
            </a:r>
            <a:r>
              <a:rPr sz="1200" spc="70" dirty="0">
                <a:solidFill>
                  <a:srgbClr val="FF0000"/>
                </a:solidFill>
                <a:latin typeface="Times New Roman"/>
                <a:cs typeface="Times New Roman"/>
              </a:rPr>
              <a:t> </a:t>
            </a:r>
            <a:r>
              <a:rPr sz="1200" dirty="0">
                <a:solidFill>
                  <a:srgbClr val="FF0000"/>
                </a:solidFill>
                <a:latin typeface="Times New Roman"/>
                <a:cs typeface="Times New Roman"/>
              </a:rPr>
              <a:t>shops</a:t>
            </a:r>
            <a:r>
              <a:rPr sz="1200" spc="80" dirty="0">
                <a:solidFill>
                  <a:srgbClr val="FF0000"/>
                </a:solidFill>
                <a:latin typeface="Times New Roman"/>
                <a:cs typeface="Times New Roman"/>
              </a:rPr>
              <a:t> </a:t>
            </a:r>
            <a:r>
              <a:rPr sz="1200" dirty="0">
                <a:solidFill>
                  <a:srgbClr val="FF0000"/>
                </a:solidFill>
                <a:latin typeface="Times New Roman"/>
                <a:cs typeface="Times New Roman"/>
              </a:rPr>
              <a:t>or</a:t>
            </a:r>
            <a:r>
              <a:rPr sz="1200" spc="70" dirty="0">
                <a:solidFill>
                  <a:srgbClr val="FF0000"/>
                </a:solidFill>
                <a:latin typeface="Times New Roman"/>
                <a:cs typeface="Times New Roman"/>
              </a:rPr>
              <a:t> </a:t>
            </a:r>
            <a:r>
              <a:rPr sz="1200" dirty="0">
                <a:solidFill>
                  <a:srgbClr val="FF0000"/>
                </a:solidFill>
                <a:latin typeface="Times New Roman"/>
                <a:cs typeface="Times New Roman"/>
              </a:rPr>
              <a:t>branded</a:t>
            </a:r>
            <a:r>
              <a:rPr sz="1200" spc="80" dirty="0">
                <a:solidFill>
                  <a:srgbClr val="FF0000"/>
                </a:solidFill>
                <a:latin typeface="Times New Roman"/>
                <a:cs typeface="Times New Roman"/>
              </a:rPr>
              <a:t> </a:t>
            </a:r>
            <a:r>
              <a:rPr sz="1200" dirty="0">
                <a:solidFill>
                  <a:srgbClr val="FF0000"/>
                </a:solidFill>
                <a:latin typeface="Times New Roman"/>
                <a:cs typeface="Times New Roman"/>
              </a:rPr>
              <a:t>shops</a:t>
            </a:r>
            <a:r>
              <a:rPr sz="1200" spc="75" dirty="0">
                <a:solidFill>
                  <a:srgbClr val="FF0000"/>
                </a:solidFill>
                <a:latin typeface="Times New Roman"/>
                <a:cs typeface="Times New Roman"/>
              </a:rPr>
              <a:t> </a:t>
            </a:r>
            <a:r>
              <a:rPr sz="1200" dirty="0">
                <a:solidFill>
                  <a:srgbClr val="FF0000"/>
                </a:solidFill>
                <a:latin typeface="Times New Roman"/>
                <a:cs typeface="Times New Roman"/>
              </a:rPr>
              <a:t>selling</a:t>
            </a:r>
            <a:r>
              <a:rPr sz="1200" spc="80" dirty="0">
                <a:solidFill>
                  <a:srgbClr val="FF0000"/>
                </a:solidFill>
                <a:latin typeface="Times New Roman"/>
                <a:cs typeface="Times New Roman"/>
              </a:rPr>
              <a:t> </a:t>
            </a:r>
            <a:r>
              <a:rPr sz="1200" dirty="0">
                <a:solidFill>
                  <a:srgbClr val="FF0000"/>
                </a:solidFill>
                <a:latin typeface="Times New Roman"/>
                <a:cs typeface="Times New Roman"/>
              </a:rPr>
              <a:t>various</a:t>
            </a:r>
            <a:r>
              <a:rPr sz="1200" spc="70" dirty="0">
                <a:solidFill>
                  <a:srgbClr val="FF0000"/>
                </a:solidFill>
                <a:latin typeface="Times New Roman"/>
                <a:cs typeface="Times New Roman"/>
              </a:rPr>
              <a:t> </a:t>
            </a:r>
            <a:r>
              <a:rPr sz="1200" dirty="0">
                <a:solidFill>
                  <a:srgbClr val="FF0000"/>
                </a:solidFill>
                <a:latin typeface="Times New Roman"/>
                <a:cs typeface="Times New Roman"/>
              </a:rPr>
              <a:t>kinds</a:t>
            </a:r>
            <a:r>
              <a:rPr sz="1200" spc="90" dirty="0">
                <a:solidFill>
                  <a:srgbClr val="FF0000"/>
                </a:solidFill>
                <a:latin typeface="Times New Roman"/>
                <a:cs typeface="Times New Roman"/>
              </a:rPr>
              <a:t> </a:t>
            </a:r>
            <a:r>
              <a:rPr sz="1200" dirty="0">
                <a:solidFill>
                  <a:srgbClr val="FF0000"/>
                </a:solidFill>
                <a:latin typeface="Times New Roman"/>
                <a:cs typeface="Times New Roman"/>
              </a:rPr>
              <a:t>of</a:t>
            </a:r>
            <a:r>
              <a:rPr sz="1200" spc="70" dirty="0">
                <a:solidFill>
                  <a:srgbClr val="FF0000"/>
                </a:solidFill>
                <a:latin typeface="Times New Roman"/>
                <a:cs typeface="Times New Roman"/>
              </a:rPr>
              <a:t> </a:t>
            </a:r>
            <a:r>
              <a:rPr sz="1200" dirty="0">
                <a:solidFill>
                  <a:srgbClr val="FF0000"/>
                </a:solidFill>
                <a:latin typeface="Times New Roman"/>
                <a:cs typeface="Times New Roman"/>
              </a:rPr>
              <a:t>products</a:t>
            </a:r>
            <a:r>
              <a:rPr sz="1200" spc="75" dirty="0">
                <a:solidFill>
                  <a:srgbClr val="FF0000"/>
                </a:solidFill>
                <a:latin typeface="Times New Roman"/>
                <a:cs typeface="Times New Roman"/>
              </a:rPr>
              <a:t> </a:t>
            </a:r>
            <a:r>
              <a:rPr sz="1200" dirty="0">
                <a:solidFill>
                  <a:srgbClr val="FF0000"/>
                </a:solidFill>
                <a:latin typeface="Times New Roman"/>
                <a:cs typeface="Times New Roman"/>
              </a:rPr>
              <a:t>by</a:t>
            </a:r>
            <a:r>
              <a:rPr sz="1200" spc="85" dirty="0">
                <a:solidFill>
                  <a:srgbClr val="FF0000"/>
                </a:solidFill>
                <a:latin typeface="Times New Roman"/>
                <a:cs typeface="Times New Roman"/>
              </a:rPr>
              <a:t> </a:t>
            </a:r>
            <a:r>
              <a:rPr sz="1200" spc="-10" dirty="0">
                <a:solidFill>
                  <a:srgbClr val="FF0000"/>
                </a:solidFill>
                <a:latin typeface="Times New Roman"/>
                <a:cs typeface="Times New Roman"/>
              </a:rPr>
              <a:t>simple modifications.</a:t>
            </a:r>
            <a:endParaRPr sz="1200" dirty="0">
              <a:solidFill>
                <a:srgbClr val="FF0000"/>
              </a:solidFill>
              <a:latin typeface="Times New Roman"/>
              <a:cs typeface="Times New Roman"/>
            </a:endParaRPr>
          </a:p>
          <a:p>
            <a:pPr>
              <a:lnSpc>
                <a:spcPct val="100000"/>
              </a:lnSpc>
              <a:spcBef>
                <a:spcPts val="20"/>
              </a:spcBef>
            </a:pPr>
            <a:endParaRPr sz="1150" dirty="0">
              <a:latin typeface="Times New Roman"/>
              <a:cs typeface="Times New Roman"/>
            </a:endParaRPr>
          </a:p>
          <a:p>
            <a:pPr marL="12700" marR="5080" algn="just">
              <a:lnSpc>
                <a:spcPct val="95900"/>
              </a:lnSpc>
            </a:pPr>
            <a:r>
              <a:rPr sz="1200" dirty="0">
                <a:latin typeface="Times New Roman"/>
                <a:cs typeface="Times New Roman"/>
              </a:rPr>
              <a:t>There</a:t>
            </a:r>
            <a:r>
              <a:rPr sz="1200" spc="-35"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scope</a:t>
            </a:r>
            <a:r>
              <a:rPr sz="1200" spc="-25" dirty="0">
                <a:latin typeface="Times New Roman"/>
                <a:cs typeface="Times New Roman"/>
              </a:rPr>
              <a:t> </a:t>
            </a:r>
            <a:r>
              <a:rPr sz="1200" dirty="0">
                <a:latin typeface="Times New Roman"/>
                <a:cs typeface="Times New Roman"/>
              </a:rPr>
              <a:t>for</a:t>
            </a:r>
            <a:r>
              <a:rPr sz="1200" spc="-25" dirty="0">
                <a:latin typeface="Times New Roman"/>
                <a:cs typeface="Times New Roman"/>
              </a:rPr>
              <a:t> </a:t>
            </a:r>
            <a:r>
              <a:rPr sz="1200" dirty="0">
                <a:latin typeface="Times New Roman"/>
                <a:cs typeface="Times New Roman"/>
              </a:rPr>
              <a:t>further</a:t>
            </a:r>
            <a:r>
              <a:rPr sz="1200" spc="-25" dirty="0">
                <a:latin typeface="Times New Roman"/>
                <a:cs typeface="Times New Roman"/>
              </a:rPr>
              <a:t> </a:t>
            </a:r>
            <a:r>
              <a:rPr sz="1200" dirty="0">
                <a:latin typeface="Times New Roman"/>
                <a:cs typeface="Times New Roman"/>
              </a:rPr>
              <a:t>development</a:t>
            </a:r>
            <a:r>
              <a:rPr sz="1200" spc="-15" dirty="0">
                <a:latin typeface="Times New Roman"/>
                <a:cs typeface="Times New Roman"/>
              </a:rPr>
              <a:t> </a:t>
            </a:r>
            <a:r>
              <a:rPr sz="1200" dirty="0">
                <a:latin typeface="Times New Roman"/>
                <a:cs typeface="Times New Roman"/>
              </a:rPr>
              <a:t>in</a:t>
            </a:r>
            <a:r>
              <a:rPr sz="1200" spc="-15" dirty="0">
                <a:latin typeface="Times New Roman"/>
                <a:cs typeface="Times New Roman"/>
              </a:rPr>
              <a:t> </a:t>
            </a:r>
            <a:r>
              <a:rPr sz="1200" dirty="0">
                <a:latin typeface="Times New Roman"/>
                <a:cs typeface="Times New Roman"/>
              </a:rPr>
              <a:t>our</a:t>
            </a:r>
            <a:r>
              <a:rPr sz="1200" spc="-30" dirty="0">
                <a:latin typeface="Times New Roman"/>
                <a:cs typeface="Times New Roman"/>
              </a:rPr>
              <a:t> </a:t>
            </a:r>
            <a:r>
              <a:rPr sz="1200" dirty="0">
                <a:latin typeface="Times New Roman"/>
                <a:cs typeface="Times New Roman"/>
              </a:rPr>
              <a:t>project</a:t>
            </a:r>
            <a:r>
              <a:rPr sz="1200" spc="-1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great</a:t>
            </a:r>
            <a:r>
              <a:rPr sz="1200" spc="-5" dirty="0">
                <a:latin typeface="Times New Roman"/>
                <a:cs typeface="Times New Roman"/>
              </a:rPr>
              <a:t> </a:t>
            </a:r>
            <a:r>
              <a:rPr sz="1200" dirty="0">
                <a:latin typeface="Times New Roman"/>
                <a:cs typeface="Times New Roman"/>
              </a:rPr>
              <a:t>extent.</a:t>
            </a:r>
            <a:r>
              <a:rPr sz="1200" spc="-20"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number</a:t>
            </a:r>
            <a:r>
              <a:rPr sz="1200" spc="-3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features</a:t>
            </a:r>
            <a:r>
              <a:rPr sz="1200" spc="-20" dirty="0">
                <a:latin typeface="Times New Roman"/>
                <a:cs typeface="Times New Roman"/>
              </a:rPr>
              <a:t> </a:t>
            </a:r>
            <a:r>
              <a:rPr sz="1200" spc="-25" dirty="0">
                <a:latin typeface="Times New Roman"/>
                <a:cs typeface="Times New Roman"/>
              </a:rPr>
              <a:t>can </a:t>
            </a:r>
            <a:r>
              <a:rPr sz="1200" dirty="0">
                <a:latin typeface="Times New Roman"/>
                <a:cs typeface="Times New Roman"/>
              </a:rPr>
              <a:t>be</a:t>
            </a:r>
            <a:r>
              <a:rPr sz="1200" spc="-35" dirty="0">
                <a:latin typeface="Times New Roman"/>
                <a:cs typeface="Times New Roman"/>
              </a:rPr>
              <a:t> </a:t>
            </a:r>
            <a:r>
              <a:rPr sz="1200" dirty="0">
                <a:latin typeface="Times New Roman"/>
                <a:cs typeface="Times New Roman"/>
              </a:rPr>
              <a:t>added</a:t>
            </a:r>
            <a:r>
              <a:rPr sz="1200" spc="-3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system</a:t>
            </a:r>
            <a:r>
              <a:rPr sz="1200" spc="-30"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future</a:t>
            </a:r>
            <a:r>
              <a:rPr sz="1200" spc="-35" dirty="0">
                <a:latin typeface="Times New Roman"/>
                <a:cs typeface="Times New Roman"/>
              </a:rPr>
              <a:t> </a:t>
            </a:r>
            <a:r>
              <a:rPr sz="1200" dirty="0">
                <a:latin typeface="Times New Roman"/>
                <a:cs typeface="Times New Roman"/>
              </a:rPr>
              <a:t>like</a:t>
            </a:r>
            <a:r>
              <a:rPr sz="1200" spc="-35" dirty="0">
                <a:latin typeface="Times New Roman"/>
                <a:cs typeface="Times New Roman"/>
              </a:rPr>
              <a:t> </a:t>
            </a:r>
            <a:r>
              <a:rPr sz="1200" dirty="0">
                <a:latin typeface="Times New Roman"/>
                <a:cs typeface="Times New Roman"/>
              </a:rPr>
              <a:t>providing</a:t>
            </a:r>
            <a:r>
              <a:rPr sz="1200" spc="-30" dirty="0">
                <a:latin typeface="Times New Roman"/>
                <a:cs typeface="Times New Roman"/>
              </a:rPr>
              <a:t> </a:t>
            </a:r>
            <a:r>
              <a:rPr sz="1200" dirty="0">
                <a:latin typeface="Times New Roman"/>
                <a:cs typeface="Times New Roman"/>
              </a:rPr>
              <a:t>moderator</a:t>
            </a:r>
            <a:r>
              <a:rPr sz="1200" spc="-25" dirty="0">
                <a:latin typeface="Times New Roman"/>
                <a:cs typeface="Times New Roman"/>
              </a:rPr>
              <a:t> </a:t>
            </a:r>
            <a:r>
              <a:rPr sz="1200" dirty="0">
                <a:latin typeface="Times New Roman"/>
                <a:cs typeface="Times New Roman"/>
              </a:rPr>
              <a:t>more</a:t>
            </a:r>
            <a:r>
              <a:rPr sz="1200" spc="-35" dirty="0">
                <a:latin typeface="Times New Roman"/>
                <a:cs typeface="Times New Roman"/>
              </a:rPr>
              <a:t> </a:t>
            </a:r>
            <a:r>
              <a:rPr sz="1200" dirty="0">
                <a:latin typeface="Times New Roman"/>
                <a:cs typeface="Times New Roman"/>
              </a:rPr>
              <a:t>control</a:t>
            </a:r>
            <a:r>
              <a:rPr sz="1200" spc="-30" dirty="0">
                <a:latin typeface="Times New Roman"/>
                <a:cs typeface="Times New Roman"/>
              </a:rPr>
              <a:t> </a:t>
            </a:r>
            <a:r>
              <a:rPr sz="1200" dirty="0">
                <a:latin typeface="Times New Roman"/>
                <a:cs typeface="Times New Roman"/>
              </a:rPr>
              <a:t>over</a:t>
            </a:r>
            <a:r>
              <a:rPr sz="1200" spc="-35" dirty="0">
                <a:latin typeface="Times New Roman"/>
                <a:cs typeface="Times New Roman"/>
              </a:rPr>
              <a:t> </a:t>
            </a:r>
            <a:r>
              <a:rPr sz="1200" dirty="0">
                <a:latin typeface="Times New Roman"/>
                <a:cs typeface="Times New Roman"/>
              </a:rPr>
              <a:t>products</a:t>
            </a:r>
            <a:r>
              <a:rPr sz="1200" spc="-30" dirty="0">
                <a:latin typeface="Times New Roman"/>
                <a:cs typeface="Times New Roman"/>
              </a:rPr>
              <a:t> </a:t>
            </a:r>
            <a:r>
              <a:rPr sz="1200" dirty="0">
                <a:latin typeface="Times New Roman"/>
                <a:cs typeface="Times New Roman"/>
              </a:rPr>
              <a:t>so</a:t>
            </a:r>
            <a:r>
              <a:rPr sz="1200" spc="-30" dirty="0">
                <a:latin typeface="Times New Roman"/>
                <a:cs typeface="Times New Roman"/>
              </a:rPr>
              <a:t> </a:t>
            </a:r>
            <a:r>
              <a:rPr sz="1200" dirty="0">
                <a:latin typeface="Times New Roman"/>
                <a:cs typeface="Times New Roman"/>
              </a:rPr>
              <a:t>that</a:t>
            </a:r>
            <a:r>
              <a:rPr sz="1200" spc="-20" dirty="0">
                <a:latin typeface="Times New Roman"/>
                <a:cs typeface="Times New Roman"/>
              </a:rPr>
              <a:t> each </a:t>
            </a:r>
            <a:r>
              <a:rPr sz="1200" dirty="0">
                <a:latin typeface="Times New Roman"/>
                <a:cs typeface="Times New Roman"/>
              </a:rPr>
              <a:t>moderator</a:t>
            </a:r>
            <a:r>
              <a:rPr sz="1200" spc="295" dirty="0">
                <a:latin typeface="Times New Roman"/>
                <a:cs typeface="Times New Roman"/>
              </a:rPr>
              <a:t> </a:t>
            </a:r>
            <a:r>
              <a:rPr sz="1200" dirty="0">
                <a:latin typeface="Times New Roman"/>
                <a:cs typeface="Times New Roman"/>
              </a:rPr>
              <a:t>can</a:t>
            </a:r>
            <a:r>
              <a:rPr sz="1200" spc="305" dirty="0">
                <a:latin typeface="Times New Roman"/>
                <a:cs typeface="Times New Roman"/>
              </a:rPr>
              <a:t> </a:t>
            </a:r>
            <a:r>
              <a:rPr sz="1200" dirty="0">
                <a:latin typeface="Times New Roman"/>
                <a:cs typeface="Times New Roman"/>
              </a:rPr>
              <a:t>maintain</a:t>
            </a:r>
            <a:r>
              <a:rPr sz="1200" spc="315" dirty="0">
                <a:latin typeface="Times New Roman"/>
                <a:cs typeface="Times New Roman"/>
              </a:rPr>
              <a:t> </a:t>
            </a:r>
            <a:r>
              <a:rPr sz="1200" dirty="0">
                <a:latin typeface="Times New Roman"/>
                <a:cs typeface="Times New Roman"/>
              </a:rPr>
              <a:t>their</a:t>
            </a:r>
            <a:r>
              <a:rPr sz="1200" spc="300" dirty="0">
                <a:latin typeface="Times New Roman"/>
                <a:cs typeface="Times New Roman"/>
              </a:rPr>
              <a:t> </a:t>
            </a:r>
            <a:r>
              <a:rPr sz="1200" dirty="0">
                <a:latin typeface="Times New Roman"/>
                <a:cs typeface="Times New Roman"/>
              </a:rPr>
              <a:t>own</a:t>
            </a:r>
            <a:r>
              <a:rPr sz="1200" spc="300" dirty="0">
                <a:latin typeface="Times New Roman"/>
                <a:cs typeface="Times New Roman"/>
              </a:rPr>
              <a:t> </a:t>
            </a:r>
            <a:r>
              <a:rPr sz="1200" dirty="0">
                <a:latin typeface="Times New Roman"/>
                <a:cs typeface="Times New Roman"/>
              </a:rPr>
              <a:t>products.</a:t>
            </a:r>
            <a:r>
              <a:rPr sz="1200" spc="300" dirty="0">
                <a:latin typeface="Times New Roman"/>
                <a:cs typeface="Times New Roman"/>
              </a:rPr>
              <a:t> </a:t>
            </a:r>
            <a:r>
              <a:rPr sz="1200" dirty="0">
                <a:latin typeface="Times New Roman"/>
                <a:cs typeface="Times New Roman"/>
              </a:rPr>
              <a:t>Another</a:t>
            </a:r>
            <a:r>
              <a:rPr sz="1200" spc="295" dirty="0">
                <a:latin typeface="Times New Roman"/>
                <a:cs typeface="Times New Roman"/>
              </a:rPr>
              <a:t> </a:t>
            </a:r>
            <a:r>
              <a:rPr sz="1200" dirty="0">
                <a:latin typeface="Times New Roman"/>
                <a:cs typeface="Times New Roman"/>
              </a:rPr>
              <a:t>feature</a:t>
            </a:r>
            <a:r>
              <a:rPr sz="1200" spc="295" dirty="0">
                <a:latin typeface="Times New Roman"/>
                <a:cs typeface="Times New Roman"/>
              </a:rPr>
              <a:t> </a:t>
            </a:r>
            <a:r>
              <a:rPr sz="1200" dirty="0">
                <a:latin typeface="Times New Roman"/>
                <a:cs typeface="Times New Roman"/>
              </a:rPr>
              <a:t>we</a:t>
            </a:r>
            <a:r>
              <a:rPr sz="1200" spc="300" dirty="0">
                <a:latin typeface="Times New Roman"/>
                <a:cs typeface="Times New Roman"/>
              </a:rPr>
              <a:t> </a:t>
            </a:r>
            <a:r>
              <a:rPr sz="1200" dirty="0">
                <a:latin typeface="Times New Roman"/>
                <a:cs typeface="Times New Roman"/>
              </a:rPr>
              <a:t>wished</a:t>
            </a:r>
            <a:r>
              <a:rPr sz="1200" spc="305" dirty="0">
                <a:latin typeface="Times New Roman"/>
                <a:cs typeface="Times New Roman"/>
              </a:rPr>
              <a:t> </a:t>
            </a:r>
            <a:r>
              <a:rPr sz="1200" dirty="0">
                <a:latin typeface="Times New Roman"/>
                <a:cs typeface="Times New Roman"/>
              </a:rPr>
              <a:t>to</a:t>
            </a:r>
            <a:r>
              <a:rPr sz="1200" spc="300" dirty="0">
                <a:latin typeface="Times New Roman"/>
                <a:cs typeface="Times New Roman"/>
              </a:rPr>
              <a:t> </a:t>
            </a:r>
            <a:r>
              <a:rPr sz="1200" dirty="0">
                <a:latin typeface="Times New Roman"/>
                <a:cs typeface="Times New Roman"/>
              </a:rPr>
              <a:t>implement</a:t>
            </a:r>
            <a:r>
              <a:rPr sz="1200" spc="305" dirty="0">
                <a:latin typeface="Times New Roman"/>
                <a:cs typeface="Times New Roman"/>
              </a:rPr>
              <a:t> </a:t>
            </a:r>
            <a:r>
              <a:rPr sz="1200" spc="-25" dirty="0">
                <a:latin typeface="Times New Roman"/>
                <a:cs typeface="Times New Roman"/>
              </a:rPr>
              <a:t>was </a:t>
            </a:r>
            <a:r>
              <a:rPr sz="1200" dirty="0">
                <a:latin typeface="Times New Roman"/>
                <a:cs typeface="Times New Roman"/>
              </a:rPr>
              <a:t>providing</a:t>
            </a:r>
            <a:r>
              <a:rPr sz="1200" spc="80" dirty="0">
                <a:latin typeface="Times New Roman"/>
                <a:cs typeface="Times New Roman"/>
              </a:rPr>
              <a:t> </a:t>
            </a:r>
            <a:r>
              <a:rPr sz="1200" dirty="0">
                <a:latin typeface="Times New Roman"/>
                <a:cs typeface="Times New Roman"/>
              </a:rPr>
              <a:t>classes</a:t>
            </a:r>
            <a:r>
              <a:rPr sz="1200" spc="85" dirty="0">
                <a:latin typeface="Times New Roman"/>
                <a:cs typeface="Times New Roman"/>
              </a:rPr>
              <a:t> </a:t>
            </a:r>
            <a:r>
              <a:rPr sz="1200" dirty="0">
                <a:latin typeface="Times New Roman"/>
                <a:cs typeface="Times New Roman"/>
              </a:rPr>
              <a:t>for</a:t>
            </a:r>
            <a:r>
              <a:rPr sz="1200" spc="75" dirty="0">
                <a:latin typeface="Times New Roman"/>
                <a:cs typeface="Times New Roman"/>
              </a:rPr>
              <a:t> </a:t>
            </a:r>
            <a:r>
              <a:rPr sz="1200" dirty="0">
                <a:latin typeface="Times New Roman"/>
                <a:cs typeface="Times New Roman"/>
              </a:rPr>
              <a:t>customers</a:t>
            </a:r>
            <a:r>
              <a:rPr sz="1200" spc="75" dirty="0">
                <a:latin typeface="Times New Roman"/>
                <a:cs typeface="Times New Roman"/>
              </a:rPr>
              <a:t> </a:t>
            </a:r>
            <a:r>
              <a:rPr sz="1200" dirty="0">
                <a:latin typeface="Times New Roman"/>
                <a:cs typeface="Times New Roman"/>
              </a:rPr>
              <a:t>so</a:t>
            </a:r>
            <a:r>
              <a:rPr sz="1200" spc="85" dirty="0">
                <a:latin typeface="Times New Roman"/>
                <a:cs typeface="Times New Roman"/>
              </a:rPr>
              <a:t> </a:t>
            </a:r>
            <a:r>
              <a:rPr sz="1200" dirty="0">
                <a:latin typeface="Times New Roman"/>
                <a:cs typeface="Times New Roman"/>
              </a:rPr>
              <a:t>that</a:t>
            </a:r>
            <a:r>
              <a:rPr sz="1200" spc="85" dirty="0">
                <a:latin typeface="Times New Roman"/>
                <a:cs typeface="Times New Roman"/>
              </a:rPr>
              <a:t> </a:t>
            </a:r>
            <a:r>
              <a:rPr sz="1200" dirty="0">
                <a:latin typeface="Times New Roman"/>
                <a:cs typeface="Times New Roman"/>
              </a:rPr>
              <a:t>different</a:t>
            </a:r>
            <a:r>
              <a:rPr sz="1200" spc="90" dirty="0">
                <a:latin typeface="Times New Roman"/>
                <a:cs typeface="Times New Roman"/>
              </a:rPr>
              <a:t> </a:t>
            </a:r>
            <a:r>
              <a:rPr sz="1200" dirty="0">
                <a:latin typeface="Times New Roman"/>
                <a:cs typeface="Times New Roman"/>
              </a:rPr>
              <a:t>offers</a:t>
            </a:r>
            <a:r>
              <a:rPr sz="1200" spc="90" dirty="0">
                <a:latin typeface="Times New Roman"/>
                <a:cs typeface="Times New Roman"/>
              </a:rPr>
              <a:t> </a:t>
            </a:r>
            <a:r>
              <a:rPr sz="1200" dirty="0">
                <a:latin typeface="Times New Roman"/>
                <a:cs typeface="Times New Roman"/>
              </a:rPr>
              <a:t>can</a:t>
            </a:r>
            <a:r>
              <a:rPr sz="1200" spc="75" dirty="0">
                <a:latin typeface="Times New Roman"/>
                <a:cs typeface="Times New Roman"/>
              </a:rPr>
              <a:t> </a:t>
            </a:r>
            <a:r>
              <a:rPr sz="1200" dirty="0">
                <a:latin typeface="Times New Roman"/>
                <a:cs typeface="Times New Roman"/>
              </a:rPr>
              <a:t>be</a:t>
            </a:r>
            <a:r>
              <a:rPr sz="1200" spc="80" dirty="0">
                <a:latin typeface="Times New Roman"/>
                <a:cs typeface="Times New Roman"/>
              </a:rPr>
              <a:t> </a:t>
            </a:r>
            <a:r>
              <a:rPr sz="1200" dirty="0">
                <a:latin typeface="Times New Roman"/>
                <a:cs typeface="Times New Roman"/>
              </a:rPr>
              <a:t>given</a:t>
            </a:r>
            <a:r>
              <a:rPr sz="1200" spc="80" dirty="0">
                <a:latin typeface="Times New Roman"/>
                <a:cs typeface="Times New Roman"/>
              </a:rPr>
              <a:t> </a:t>
            </a:r>
            <a:r>
              <a:rPr sz="1200" dirty="0">
                <a:latin typeface="Times New Roman"/>
                <a:cs typeface="Times New Roman"/>
              </a:rPr>
              <a:t>to</a:t>
            </a:r>
            <a:r>
              <a:rPr sz="1200" spc="90" dirty="0">
                <a:latin typeface="Times New Roman"/>
                <a:cs typeface="Times New Roman"/>
              </a:rPr>
              <a:t> </a:t>
            </a:r>
            <a:r>
              <a:rPr sz="1200" dirty="0">
                <a:latin typeface="Times New Roman"/>
                <a:cs typeface="Times New Roman"/>
              </a:rPr>
              <a:t>each</a:t>
            </a:r>
            <a:r>
              <a:rPr sz="1200" spc="80" dirty="0">
                <a:latin typeface="Times New Roman"/>
                <a:cs typeface="Times New Roman"/>
              </a:rPr>
              <a:t> </a:t>
            </a:r>
            <a:r>
              <a:rPr sz="1200" dirty="0">
                <a:latin typeface="Times New Roman"/>
                <a:cs typeface="Times New Roman"/>
              </a:rPr>
              <a:t>class.</a:t>
            </a:r>
            <a:r>
              <a:rPr sz="1200" spc="85" dirty="0">
                <a:latin typeface="Times New Roman"/>
                <a:cs typeface="Times New Roman"/>
              </a:rPr>
              <a:t> </a:t>
            </a:r>
            <a:r>
              <a:rPr sz="1200" dirty="0">
                <a:latin typeface="Times New Roman"/>
                <a:cs typeface="Times New Roman"/>
              </a:rPr>
              <a:t>System</a:t>
            </a:r>
            <a:r>
              <a:rPr sz="1200" spc="75" dirty="0">
                <a:latin typeface="Times New Roman"/>
                <a:cs typeface="Times New Roman"/>
              </a:rPr>
              <a:t> </a:t>
            </a:r>
            <a:r>
              <a:rPr sz="1200" spc="-25" dirty="0">
                <a:latin typeface="Times New Roman"/>
                <a:cs typeface="Times New Roman"/>
              </a:rPr>
              <a:t>may </a:t>
            </a:r>
            <a:r>
              <a:rPr sz="1200" spc="-10" dirty="0">
                <a:latin typeface="Times New Roman"/>
                <a:cs typeface="Times New Roman"/>
              </a:rPr>
              <a:t>keep</a:t>
            </a:r>
            <a:r>
              <a:rPr sz="1200" spc="-50" dirty="0">
                <a:latin typeface="Times New Roman"/>
                <a:cs typeface="Times New Roman"/>
              </a:rPr>
              <a:t> </a:t>
            </a:r>
            <a:r>
              <a:rPr sz="1200" spc="-10" dirty="0">
                <a:latin typeface="Times New Roman"/>
                <a:cs typeface="Times New Roman"/>
              </a:rPr>
              <a:t>track</a:t>
            </a:r>
            <a:r>
              <a:rPr sz="1200" spc="-45"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spc="-10" dirty="0">
                <a:latin typeface="Times New Roman"/>
                <a:cs typeface="Times New Roman"/>
              </a:rPr>
              <a:t>history</a:t>
            </a:r>
            <a:r>
              <a:rPr sz="1200" spc="-45"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lang="en-IN" sz="1200" spc="-10" dirty="0">
                <a:latin typeface="Times New Roman"/>
                <a:cs typeface="Times New Roman"/>
              </a:rPr>
              <a:t>enquires</a:t>
            </a:r>
            <a:r>
              <a:rPr sz="1200" spc="-35"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each</a:t>
            </a:r>
            <a:r>
              <a:rPr sz="1200" spc="-30" dirty="0">
                <a:latin typeface="Times New Roman"/>
                <a:cs typeface="Times New Roman"/>
              </a:rPr>
              <a:t> </a:t>
            </a:r>
            <a:r>
              <a:rPr sz="1200" dirty="0">
                <a:latin typeface="Times New Roman"/>
                <a:cs typeface="Times New Roman"/>
              </a:rPr>
              <a:t>customer</a:t>
            </a:r>
            <a:r>
              <a:rPr sz="1200" spc="-45"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dirty="0">
                <a:latin typeface="Times New Roman"/>
                <a:cs typeface="Times New Roman"/>
              </a:rPr>
              <a:t>provide</a:t>
            </a:r>
            <a:r>
              <a:rPr sz="1200" spc="-50" dirty="0">
                <a:latin typeface="Times New Roman"/>
                <a:cs typeface="Times New Roman"/>
              </a:rPr>
              <a:t> </a:t>
            </a:r>
            <a:r>
              <a:rPr sz="1200" spc="-10" dirty="0">
                <a:latin typeface="Times New Roman"/>
                <a:cs typeface="Times New Roman"/>
              </a:rPr>
              <a:t>suggestions</a:t>
            </a:r>
            <a:r>
              <a:rPr sz="1200" spc="-35" dirty="0">
                <a:latin typeface="Times New Roman"/>
                <a:cs typeface="Times New Roman"/>
              </a:rPr>
              <a:t> </a:t>
            </a:r>
            <a:r>
              <a:rPr sz="1200" dirty="0">
                <a:latin typeface="Times New Roman"/>
                <a:cs typeface="Times New Roman"/>
              </a:rPr>
              <a:t>based</a:t>
            </a:r>
            <a:r>
              <a:rPr sz="1200" spc="-40" dirty="0">
                <a:latin typeface="Times New Roman"/>
                <a:cs typeface="Times New Roman"/>
              </a:rPr>
              <a:t> </a:t>
            </a:r>
            <a:r>
              <a:rPr sz="1200" dirty="0">
                <a:latin typeface="Times New Roman"/>
                <a:cs typeface="Times New Roman"/>
              </a:rPr>
              <a:t>on</a:t>
            </a:r>
            <a:r>
              <a:rPr sz="1200" spc="-40" dirty="0">
                <a:latin typeface="Times New Roman"/>
                <a:cs typeface="Times New Roman"/>
              </a:rPr>
              <a:t> </a:t>
            </a:r>
            <a:r>
              <a:rPr sz="1200" dirty="0">
                <a:latin typeface="Times New Roman"/>
                <a:cs typeface="Times New Roman"/>
              </a:rPr>
              <a:t>their</a:t>
            </a:r>
            <a:r>
              <a:rPr sz="1200" spc="-50" dirty="0">
                <a:latin typeface="Times New Roman"/>
                <a:cs typeface="Times New Roman"/>
              </a:rPr>
              <a:t> </a:t>
            </a:r>
            <a:r>
              <a:rPr sz="1200" spc="-10" dirty="0">
                <a:latin typeface="Times New Roman"/>
                <a:cs typeface="Times New Roman"/>
              </a:rPr>
              <a:t>history. </a:t>
            </a:r>
            <a:r>
              <a:rPr sz="1200" dirty="0">
                <a:latin typeface="Times New Roman"/>
                <a:cs typeface="Times New Roman"/>
              </a:rPr>
              <a:t>These</a:t>
            </a:r>
            <a:r>
              <a:rPr sz="1200" spc="-10" dirty="0">
                <a:latin typeface="Times New Roman"/>
                <a:cs typeface="Times New Roman"/>
              </a:rPr>
              <a:t> </a:t>
            </a:r>
            <a:r>
              <a:rPr sz="1200" dirty="0">
                <a:latin typeface="Times New Roman"/>
                <a:cs typeface="Times New Roman"/>
              </a:rPr>
              <a:t>features</a:t>
            </a:r>
            <a:r>
              <a:rPr sz="1200" spc="10" dirty="0">
                <a:latin typeface="Times New Roman"/>
                <a:cs typeface="Times New Roman"/>
              </a:rPr>
              <a:t> </a:t>
            </a:r>
            <a:r>
              <a:rPr sz="1200" dirty="0">
                <a:latin typeface="Times New Roman"/>
                <a:cs typeface="Times New Roman"/>
              </a:rPr>
              <a:t>could have</a:t>
            </a:r>
            <a:r>
              <a:rPr sz="1200" spc="-10" dirty="0">
                <a:latin typeface="Times New Roman"/>
                <a:cs typeface="Times New Roman"/>
              </a:rPr>
              <a:t> </a:t>
            </a:r>
            <a:r>
              <a:rPr sz="1200" dirty="0">
                <a:latin typeface="Times New Roman"/>
                <a:cs typeface="Times New Roman"/>
              </a:rPr>
              <a:t>implemented unless the time did not</a:t>
            </a:r>
            <a:r>
              <a:rPr sz="1200" spc="10" dirty="0">
                <a:latin typeface="Times New Roman"/>
                <a:cs typeface="Times New Roman"/>
              </a:rPr>
              <a:t> </a:t>
            </a:r>
            <a:r>
              <a:rPr sz="1200" spc="-10" dirty="0">
                <a:latin typeface="Times New Roman"/>
                <a:cs typeface="Times New Roman"/>
              </a:rPr>
              <a:t>limit</a:t>
            </a:r>
            <a:r>
              <a:rPr sz="1200" spc="-70" dirty="0">
                <a:latin typeface="Times New Roman"/>
                <a:cs typeface="Times New Roman"/>
              </a:rPr>
              <a:t> </a:t>
            </a:r>
            <a:r>
              <a:rPr sz="1200" spc="-25" dirty="0">
                <a:latin typeface="Times New Roman"/>
                <a:cs typeface="Times New Roman"/>
              </a:rPr>
              <a:t>us.</a:t>
            </a:r>
            <a:r>
              <a:rPr lang="en-IN" sz="1200" spc="-25" dirty="0">
                <a:latin typeface="Times New Roman"/>
                <a:cs typeface="Times New Roman"/>
              </a:rPr>
              <a:t> </a:t>
            </a: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web site provides synchronization between the employees of the bank. Here, the individual employee can find the data of all of all customers applying for loan, so that they can call them back for taking updates. </a:t>
            </a:r>
            <a:r>
              <a:rPr lang="en-IN" sz="1200" dirty="0">
                <a:solidFill>
                  <a:srgbClr val="000000"/>
                </a:solidFill>
                <a:effectLst/>
                <a:latin typeface="Times New Roman" panose="02020603050405020304" pitchFamily="18" charset="0"/>
                <a:ea typeface="Calibri" panose="020F0502020204030204" pitchFamily="34" charset="0"/>
              </a:rPr>
              <a:t> </a:t>
            </a:r>
          </a:p>
          <a:p>
            <a:pPr lvl="0">
              <a:tabLst>
                <a:tab pos="457200" algn="l"/>
              </a:tabLst>
            </a:pP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saves a lot of time for processing the request of the application.</a:t>
            </a:r>
            <a:endParaRPr lang="en-IN"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700" marR="5080" algn="just">
              <a:lnSpc>
                <a:spcPct val="95900"/>
              </a:lnSpc>
            </a:pPr>
            <a:endParaRPr sz="1200" dirty="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44</a:t>
            </a:fld>
            <a:endParaRPr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0480" y="1231138"/>
            <a:ext cx="5930900" cy="1773555"/>
          </a:xfrm>
          <a:prstGeom prst="rect">
            <a:avLst/>
          </a:prstGeom>
        </p:spPr>
        <p:txBody>
          <a:bodyPr vert="horz" wrap="square" lIns="0" tIns="12065" rIns="0" bIns="0" rtlCol="0">
            <a:spAutoFit/>
          </a:bodyPr>
          <a:lstStyle/>
          <a:p>
            <a:pPr marL="2644775">
              <a:lnSpc>
                <a:spcPct val="100000"/>
              </a:lnSpc>
              <a:spcBef>
                <a:spcPts val="95"/>
              </a:spcBef>
            </a:pPr>
            <a:r>
              <a:rPr sz="1600" b="1" spc="-10" dirty="0">
                <a:latin typeface="Times New Roman"/>
                <a:cs typeface="Times New Roman"/>
              </a:rPr>
              <a:t>REFERENCES</a:t>
            </a:r>
            <a:endParaRPr sz="1600">
              <a:latin typeface="Times New Roman"/>
              <a:cs typeface="Times New Roman"/>
            </a:endParaRPr>
          </a:p>
          <a:p>
            <a:pPr>
              <a:lnSpc>
                <a:spcPct val="100000"/>
              </a:lnSpc>
            </a:pPr>
            <a:endParaRPr sz="2350">
              <a:latin typeface="Times New Roman"/>
              <a:cs typeface="Times New Roman"/>
            </a:endParaRPr>
          </a:p>
          <a:p>
            <a:pPr marL="242570" indent="-230504">
              <a:lnSpc>
                <a:spcPts val="1410"/>
              </a:lnSpc>
              <a:buAutoNum type="arabicPlain"/>
              <a:tabLst>
                <a:tab pos="243204" algn="l"/>
              </a:tabLst>
            </a:pPr>
            <a:r>
              <a:rPr sz="1200" dirty="0">
                <a:latin typeface="Times New Roman"/>
                <a:cs typeface="Times New Roman"/>
              </a:rPr>
              <a:t>JavaScript</a:t>
            </a:r>
            <a:r>
              <a:rPr sz="1200" spc="-5" dirty="0">
                <a:latin typeface="Times New Roman"/>
                <a:cs typeface="Times New Roman"/>
              </a:rPr>
              <a:t> </a:t>
            </a:r>
            <a:r>
              <a:rPr sz="1200" dirty="0">
                <a:latin typeface="Times New Roman"/>
                <a:cs typeface="Times New Roman"/>
              </a:rPr>
              <a:t>Enlightenment,</a:t>
            </a:r>
            <a:r>
              <a:rPr sz="1200" spc="-5" dirty="0">
                <a:latin typeface="Times New Roman"/>
                <a:cs typeface="Times New Roman"/>
              </a:rPr>
              <a:t> </a:t>
            </a:r>
            <a:r>
              <a:rPr sz="1200" dirty="0">
                <a:latin typeface="Times New Roman"/>
                <a:cs typeface="Times New Roman"/>
              </a:rPr>
              <a:t>Cody </a:t>
            </a:r>
            <a:r>
              <a:rPr sz="1200" spc="-10" dirty="0">
                <a:latin typeface="Times New Roman"/>
                <a:cs typeface="Times New Roman"/>
              </a:rPr>
              <a:t>Lindley-</a:t>
            </a:r>
            <a:r>
              <a:rPr sz="1200" dirty="0">
                <a:latin typeface="Times New Roman"/>
                <a:cs typeface="Times New Roman"/>
              </a:rPr>
              <a:t>First Edition,</a:t>
            </a:r>
            <a:r>
              <a:rPr sz="1200" spc="-5" dirty="0">
                <a:latin typeface="Times New Roman"/>
                <a:cs typeface="Times New Roman"/>
              </a:rPr>
              <a:t> </a:t>
            </a:r>
            <a:r>
              <a:rPr sz="1200" dirty="0">
                <a:latin typeface="Times New Roman"/>
                <a:cs typeface="Times New Roman"/>
              </a:rPr>
              <a:t>based</a:t>
            </a:r>
            <a:r>
              <a:rPr sz="1200" spc="-5" dirty="0">
                <a:latin typeface="Times New Roman"/>
                <a:cs typeface="Times New Roman"/>
              </a:rPr>
              <a:t> </a:t>
            </a:r>
            <a:r>
              <a:rPr sz="1200" dirty="0">
                <a:latin typeface="Times New Roman"/>
                <a:cs typeface="Times New Roman"/>
              </a:rPr>
              <a:t>on JavaScript</a:t>
            </a:r>
            <a:r>
              <a:rPr sz="1200" spc="10" dirty="0">
                <a:latin typeface="Times New Roman"/>
                <a:cs typeface="Times New Roman"/>
              </a:rPr>
              <a:t> </a:t>
            </a:r>
            <a:r>
              <a:rPr sz="1200" dirty="0">
                <a:latin typeface="Times New Roman"/>
                <a:cs typeface="Times New Roman"/>
              </a:rPr>
              <a:t>1.5,</a:t>
            </a:r>
            <a:r>
              <a:rPr sz="1200" spc="135" dirty="0">
                <a:latin typeface="Times New Roman"/>
                <a:cs typeface="Times New Roman"/>
              </a:rPr>
              <a:t> </a:t>
            </a:r>
            <a:r>
              <a:rPr sz="1200" spc="-10" dirty="0">
                <a:latin typeface="Times New Roman"/>
                <a:cs typeface="Times New Roman"/>
              </a:rPr>
              <a:t>ECMA-</a:t>
            </a:r>
            <a:r>
              <a:rPr sz="1200" spc="-20" dirty="0">
                <a:latin typeface="Times New Roman"/>
                <a:cs typeface="Times New Roman"/>
              </a:rPr>
              <a:t>262,</a:t>
            </a:r>
            <a:endParaRPr sz="1200">
              <a:latin typeface="Times New Roman"/>
              <a:cs typeface="Times New Roman"/>
            </a:endParaRPr>
          </a:p>
          <a:p>
            <a:pPr marL="13970">
              <a:lnSpc>
                <a:spcPts val="1410"/>
              </a:lnSpc>
            </a:pPr>
            <a:r>
              <a:rPr sz="1200" spc="-10" dirty="0">
                <a:latin typeface="Times New Roman"/>
                <a:cs typeface="Times New Roman"/>
              </a:rPr>
              <a:t>Edition</a:t>
            </a:r>
            <a:endParaRPr sz="1200">
              <a:latin typeface="Times New Roman"/>
              <a:cs typeface="Times New Roman"/>
            </a:endParaRPr>
          </a:p>
          <a:p>
            <a:pPr>
              <a:lnSpc>
                <a:spcPct val="100000"/>
              </a:lnSpc>
              <a:spcBef>
                <a:spcPts val="50"/>
              </a:spcBef>
            </a:pPr>
            <a:endParaRPr sz="1700">
              <a:latin typeface="Times New Roman"/>
              <a:cs typeface="Times New Roman"/>
            </a:endParaRPr>
          </a:p>
          <a:p>
            <a:pPr marL="227329" indent="-215265">
              <a:lnSpc>
                <a:spcPct val="100000"/>
              </a:lnSpc>
              <a:buAutoNum type="arabicPlain" startAt="2"/>
              <a:tabLst>
                <a:tab pos="227965" algn="l"/>
              </a:tabLst>
            </a:pPr>
            <a:r>
              <a:rPr sz="1200" dirty="0">
                <a:latin typeface="Times New Roman"/>
                <a:cs typeface="Times New Roman"/>
              </a:rPr>
              <a:t>Mc</a:t>
            </a:r>
            <a:r>
              <a:rPr sz="1200" spc="-15" dirty="0">
                <a:latin typeface="Times New Roman"/>
                <a:cs typeface="Times New Roman"/>
              </a:rPr>
              <a:t> </a:t>
            </a:r>
            <a:r>
              <a:rPr sz="1200" dirty="0">
                <a:latin typeface="Times New Roman"/>
                <a:cs typeface="Times New Roman"/>
              </a:rPr>
              <a:t>Graw</a:t>
            </a:r>
            <a:r>
              <a:rPr sz="1200" spc="-5" dirty="0">
                <a:latin typeface="Times New Roman"/>
                <a:cs typeface="Times New Roman"/>
              </a:rPr>
              <a:t> </a:t>
            </a:r>
            <a:r>
              <a:rPr sz="1200" dirty="0">
                <a:latin typeface="Times New Roman"/>
                <a:cs typeface="Times New Roman"/>
              </a:rPr>
              <a:t>Hill’s,</a:t>
            </a:r>
            <a:r>
              <a:rPr sz="1200" spc="-5" dirty="0">
                <a:latin typeface="Times New Roman"/>
                <a:cs typeface="Times New Roman"/>
              </a:rPr>
              <a:t> </a:t>
            </a:r>
            <a:r>
              <a:rPr sz="1200" dirty="0">
                <a:latin typeface="Times New Roman"/>
                <a:cs typeface="Times New Roman"/>
              </a:rPr>
              <a:t>Java: The</a:t>
            </a:r>
            <a:r>
              <a:rPr sz="1200" spc="-15" dirty="0">
                <a:latin typeface="Times New Roman"/>
                <a:cs typeface="Times New Roman"/>
              </a:rPr>
              <a:t> </a:t>
            </a:r>
            <a:r>
              <a:rPr sz="1200" dirty="0">
                <a:latin typeface="Times New Roman"/>
                <a:cs typeface="Times New Roman"/>
              </a:rPr>
              <a:t>complete</a:t>
            </a:r>
            <a:r>
              <a:rPr sz="1200" spc="-5" dirty="0">
                <a:latin typeface="Times New Roman"/>
                <a:cs typeface="Times New Roman"/>
              </a:rPr>
              <a:t> </a:t>
            </a:r>
            <a:r>
              <a:rPr sz="1200" dirty="0">
                <a:latin typeface="Times New Roman"/>
                <a:cs typeface="Times New Roman"/>
              </a:rPr>
              <a:t>reference</a:t>
            </a:r>
            <a:r>
              <a:rPr sz="1200" spc="-10" dirty="0">
                <a:latin typeface="Times New Roman"/>
                <a:cs typeface="Times New Roman"/>
              </a:rPr>
              <a:t> </a:t>
            </a:r>
            <a:r>
              <a:rPr sz="1200" dirty="0">
                <a:latin typeface="Times New Roman"/>
                <a:cs typeface="Times New Roman"/>
              </a:rPr>
              <a:t>7thEdition,</a:t>
            </a:r>
            <a:r>
              <a:rPr sz="1200" spc="-10" dirty="0">
                <a:latin typeface="Times New Roman"/>
                <a:cs typeface="Times New Roman"/>
              </a:rPr>
              <a:t> Herbert</a:t>
            </a:r>
            <a:r>
              <a:rPr sz="1200" spc="-190" dirty="0">
                <a:latin typeface="Times New Roman"/>
                <a:cs typeface="Times New Roman"/>
              </a:rPr>
              <a:t> </a:t>
            </a:r>
            <a:r>
              <a:rPr sz="1200" spc="-10" dirty="0">
                <a:latin typeface="Times New Roman"/>
                <a:cs typeface="Times New Roman"/>
              </a:rPr>
              <a:t>Scheldt</a:t>
            </a:r>
            <a:endParaRPr sz="1200">
              <a:latin typeface="Times New Roman"/>
              <a:cs typeface="Times New Roman"/>
            </a:endParaRPr>
          </a:p>
          <a:p>
            <a:pPr>
              <a:lnSpc>
                <a:spcPct val="100000"/>
              </a:lnSpc>
              <a:buFont typeface="Times New Roman"/>
              <a:buAutoNum type="arabicPlain" startAt="2"/>
            </a:pPr>
            <a:endParaRPr sz="1250">
              <a:latin typeface="Times New Roman"/>
              <a:cs typeface="Times New Roman"/>
            </a:endParaRPr>
          </a:p>
          <a:p>
            <a:pPr marL="227329" indent="-215265">
              <a:lnSpc>
                <a:spcPct val="100000"/>
              </a:lnSpc>
              <a:spcBef>
                <a:spcPts val="5"/>
              </a:spcBef>
              <a:buAutoNum type="arabicPlain" startAt="2"/>
              <a:tabLst>
                <a:tab pos="227965" algn="l"/>
              </a:tabLst>
            </a:pPr>
            <a:r>
              <a:rPr sz="1200" dirty="0">
                <a:latin typeface="Times New Roman"/>
                <a:cs typeface="Times New Roman"/>
              </a:rPr>
              <a:t>Complete</a:t>
            </a:r>
            <a:r>
              <a:rPr sz="1200" spc="-10" dirty="0">
                <a:latin typeface="Times New Roman"/>
                <a:cs typeface="Times New Roman"/>
              </a:rPr>
              <a:t> </a:t>
            </a:r>
            <a:r>
              <a:rPr sz="1200" dirty="0">
                <a:latin typeface="Times New Roman"/>
                <a:cs typeface="Times New Roman"/>
              </a:rPr>
              <a:t>CSS Guide,</a:t>
            </a:r>
            <a:r>
              <a:rPr sz="1200" spc="-5" dirty="0">
                <a:latin typeface="Times New Roman"/>
                <a:cs typeface="Times New Roman"/>
              </a:rPr>
              <a:t> </a:t>
            </a:r>
            <a:r>
              <a:rPr sz="1200" dirty="0">
                <a:latin typeface="Times New Roman"/>
                <a:cs typeface="Times New Roman"/>
              </a:rPr>
              <a:t>Maxine</a:t>
            </a:r>
            <a:r>
              <a:rPr sz="1200" spc="-5" dirty="0">
                <a:latin typeface="Times New Roman"/>
                <a:cs typeface="Times New Roman"/>
              </a:rPr>
              <a:t> </a:t>
            </a:r>
            <a:r>
              <a:rPr sz="1200" dirty="0">
                <a:latin typeface="Times New Roman"/>
                <a:cs typeface="Times New Roman"/>
              </a:rPr>
              <a:t>Sherrin</a:t>
            </a:r>
            <a:r>
              <a:rPr sz="1200" spc="-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John </a:t>
            </a:r>
            <a:r>
              <a:rPr sz="1200" spc="-10" dirty="0">
                <a:latin typeface="Times New Roman"/>
                <a:cs typeface="Times New Roman"/>
              </a:rPr>
              <a:t>Allsopp-</a:t>
            </a:r>
            <a:r>
              <a:rPr sz="1200" dirty="0">
                <a:latin typeface="Times New Roman"/>
                <a:cs typeface="Times New Roman"/>
              </a:rPr>
              <a:t>O'ReillyMedia;</a:t>
            </a:r>
            <a:r>
              <a:rPr sz="1200" spc="-5" dirty="0">
                <a:latin typeface="Times New Roman"/>
                <a:cs typeface="Times New Roman"/>
              </a:rPr>
              <a:t> </a:t>
            </a:r>
            <a:r>
              <a:rPr sz="1200" dirty="0">
                <a:latin typeface="Times New Roman"/>
                <a:cs typeface="Times New Roman"/>
              </a:rPr>
              <a:t>September</a:t>
            </a:r>
            <a:r>
              <a:rPr sz="1200" spc="-40" dirty="0">
                <a:latin typeface="Times New Roman"/>
                <a:cs typeface="Times New Roman"/>
              </a:rPr>
              <a:t> </a:t>
            </a:r>
            <a:r>
              <a:rPr sz="1200" spc="-20" dirty="0">
                <a:latin typeface="Times New Roman"/>
                <a:cs typeface="Times New Roman"/>
              </a:rPr>
              <a:t>2012</a:t>
            </a:r>
            <a:endParaRPr sz="1200">
              <a:latin typeface="Times New Roman"/>
              <a:cs typeface="Times New Roman"/>
            </a:endParaRPr>
          </a:p>
        </p:txBody>
      </p:sp>
      <p:sp>
        <p:nvSpPr>
          <p:cNvPr id="4" name="object 4"/>
          <p:cNvSpPr txBox="1"/>
          <p:nvPr/>
        </p:nvSpPr>
        <p:spPr>
          <a:xfrm>
            <a:off x="902004" y="3532758"/>
            <a:ext cx="2679396" cy="1177245"/>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ONLINE</a:t>
            </a:r>
            <a:r>
              <a:rPr sz="1400" b="1" spc="-25" dirty="0">
                <a:latin typeface="Times New Roman"/>
                <a:cs typeface="Times New Roman"/>
              </a:rPr>
              <a:t> </a:t>
            </a:r>
            <a:r>
              <a:rPr sz="1400" b="1" spc="-10" dirty="0">
                <a:latin typeface="Times New Roman"/>
                <a:cs typeface="Times New Roman"/>
              </a:rPr>
              <a:t>REFERENCE</a:t>
            </a:r>
            <a:endParaRPr sz="1400" dirty="0">
              <a:latin typeface="Times New Roman"/>
              <a:cs typeface="Times New Roman"/>
            </a:endParaRPr>
          </a:p>
          <a:p>
            <a:pPr>
              <a:lnSpc>
                <a:spcPct val="100000"/>
              </a:lnSpc>
              <a:spcBef>
                <a:spcPts val="35"/>
              </a:spcBef>
            </a:pPr>
            <a:endParaRPr sz="1500" dirty="0">
              <a:latin typeface="Times New Roman"/>
              <a:cs typeface="Times New Roman"/>
            </a:endParaRPr>
          </a:p>
          <a:p>
            <a:pPr marL="650875" indent="-220345">
              <a:lnSpc>
                <a:spcPts val="1405"/>
              </a:lnSpc>
              <a:spcBef>
                <a:spcPts val="5"/>
              </a:spcBef>
              <a:buAutoNum type="arabicPlain"/>
              <a:tabLst>
                <a:tab pos="651510" algn="l"/>
              </a:tabLst>
            </a:pPr>
            <a:r>
              <a:rPr sz="1200" u="sng" spc="-10" dirty="0">
                <a:uFill>
                  <a:solidFill>
                    <a:srgbClr val="000000"/>
                  </a:solidFill>
                </a:uFill>
                <a:latin typeface="Times New Roman"/>
                <a:cs typeface="Times New Roman"/>
                <a:hlinkClick r:id="rId2"/>
              </a:rPr>
              <a:t>www.Google.com</a:t>
            </a:r>
            <a:endParaRPr sz="1200" dirty="0">
              <a:latin typeface="Times New Roman"/>
              <a:cs typeface="Times New Roman"/>
            </a:endParaRPr>
          </a:p>
          <a:p>
            <a:pPr marL="650875" indent="-220345">
              <a:lnSpc>
                <a:spcPts val="1370"/>
              </a:lnSpc>
              <a:buAutoNum type="arabicPlain"/>
              <a:tabLst>
                <a:tab pos="651510" algn="l"/>
              </a:tabLst>
            </a:pPr>
            <a:r>
              <a:rPr sz="1200" u="sng" spc="-10" dirty="0">
                <a:uFill>
                  <a:solidFill>
                    <a:srgbClr val="000000"/>
                  </a:solidFill>
                </a:uFill>
                <a:latin typeface="Times New Roman"/>
                <a:cs typeface="Times New Roman"/>
                <a:hlinkClick r:id="rId3"/>
              </a:rPr>
              <a:t>www.w3school.com</a:t>
            </a:r>
            <a:endParaRPr sz="1200" dirty="0">
              <a:latin typeface="Times New Roman"/>
              <a:cs typeface="Times New Roman"/>
            </a:endParaRPr>
          </a:p>
          <a:p>
            <a:pPr marL="650875" indent="-220345">
              <a:lnSpc>
                <a:spcPts val="1405"/>
              </a:lnSpc>
              <a:buAutoNum type="arabicPlain"/>
              <a:tabLst>
                <a:tab pos="651510" algn="l"/>
              </a:tabLst>
            </a:pPr>
            <a:r>
              <a:rPr sz="1200" u="sng" spc="-10" dirty="0">
                <a:uFill>
                  <a:solidFill>
                    <a:srgbClr val="000000"/>
                  </a:solidFill>
                </a:uFill>
                <a:latin typeface="Times New Roman"/>
                <a:cs typeface="Times New Roman"/>
                <a:hlinkClick r:id="rId4"/>
              </a:rPr>
              <a:t>www.javatpoint.com</a:t>
            </a:r>
            <a:endParaRPr lang="en-IN" sz="1200" u="sng" spc="-10" dirty="0">
              <a:uFill>
                <a:solidFill>
                  <a:srgbClr val="000000"/>
                </a:solidFill>
              </a:uFill>
              <a:latin typeface="Times New Roman"/>
              <a:cs typeface="Times New Roman"/>
            </a:endParaRPr>
          </a:p>
          <a:p>
            <a:pPr marL="650875" indent="-220345">
              <a:lnSpc>
                <a:spcPts val="1405"/>
              </a:lnSpc>
              <a:buAutoNum type="arabicPlain"/>
              <a:tabLst>
                <a:tab pos="651510" algn="l"/>
              </a:tabLst>
            </a:pPr>
            <a:r>
              <a:rPr lang="en-IN" sz="1200" u="sng" spc="-10" dirty="0">
                <a:uFill>
                  <a:solidFill>
                    <a:srgbClr val="000000"/>
                  </a:solidFill>
                </a:uFill>
                <a:latin typeface="Times New Roman"/>
                <a:cs typeface="Times New Roman"/>
              </a:rPr>
              <a:t>www.geeksforgeeks.com</a:t>
            </a:r>
            <a:endParaRPr sz="1200" dirty="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45</a:t>
            </a:fld>
            <a:endParaRPr spc="-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2004" y="1395729"/>
            <a:ext cx="5963920" cy="2048510"/>
          </a:xfrm>
          <a:prstGeom prst="rect">
            <a:avLst/>
          </a:prstGeom>
        </p:spPr>
        <p:txBody>
          <a:bodyPr vert="horz" wrap="square" lIns="0" tIns="82550" rIns="0" bIns="0" rtlCol="0">
            <a:spAutoFit/>
          </a:bodyPr>
          <a:lstStyle/>
          <a:p>
            <a:pPr marL="12700">
              <a:lnSpc>
                <a:spcPct val="100000"/>
              </a:lnSpc>
              <a:spcBef>
                <a:spcPts val="650"/>
              </a:spcBef>
            </a:pPr>
            <a:r>
              <a:rPr sz="1200" b="1" dirty="0">
                <a:latin typeface="Times New Roman"/>
                <a:cs typeface="Times New Roman"/>
                <a:hlinkClick r:id="rId2" action="ppaction://hlinksldjump"/>
              </a:rPr>
              <a:t>1</a:t>
            </a:r>
            <a:r>
              <a:rPr sz="1200" b="1" spc="-5" dirty="0">
                <a:latin typeface="Times New Roman"/>
                <a:cs typeface="Times New Roman"/>
                <a:hlinkClick r:id="rId2" action="ppaction://hlinksldjump"/>
              </a:rPr>
              <a:t> </a:t>
            </a:r>
            <a:r>
              <a:rPr sz="1200" b="1" dirty="0">
                <a:latin typeface="Times New Roman"/>
                <a:cs typeface="Times New Roman"/>
                <a:hlinkClick r:id="rId2" action="ppaction://hlinksldjump"/>
              </a:rPr>
              <a:t>LEVEL DFD FOR </a:t>
            </a:r>
            <a:r>
              <a:rPr sz="1200" b="1" spc="-20" dirty="0">
                <a:latin typeface="Times New Roman"/>
                <a:cs typeface="Times New Roman"/>
                <a:hlinkClick r:id="rId2" action="ppaction://hlinksldjump"/>
              </a:rPr>
              <a:t>ADMIN</a:t>
            </a:r>
            <a:r>
              <a:rPr sz="1200" b="1" spc="-50" dirty="0">
                <a:latin typeface="Times New Roman"/>
                <a:cs typeface="Times New Roman"/>
                <a:hlinkClick r:id="rId2" action="ppaction://hlinksldjump"/>
              </a:rPr>
              <a:t> </a:t>
            </a:r>
            <a:r>
              <a:rPr sz="1200" b="1" dirty="0">
                <a:latin typeface="Times New Roman"/>
                <a:cs typeface="Times New Roman"/>
                <a:hlinkClick r:id="rId2" action="ppaction://hlinksldjump"/>
              </a:rPr>
              <a:t>....................................................................................................</a:t>
            </a:r>
            <a:r>
              <a:rPr sz="1200" b="1" spc="-50" dirty="0">
                <a:latin typeface="Times New Roman"/>
                <a:cs typeface="Times New Roman"/>
                <a:hlinkClick r:id="rId2" action="ppaction://hlinksldjump"/>
              </a:rPr>
              <a:t> </a:t>
            </a:r>
            <a:r>
              <a:rPr sz="1200" b="1" spc="-25" dirty="0">
                <a:latin typeface="Times New Roman"/>
                <a:cs typeface="Times New Roman"/>
                <a:hlinkClick r:id="rId2" action="ppaction://hlinksldjump"/>
              </a:rPr>
              <a:t>28</a:t>
            </a:r>
            <a:endParaRPr sz="1200">
              <a:latin typeface="Times New Roman"/>
              <a:cs typeface="Times New Roman"/>
            </a:endParaRPr>
          </a:p>
          <a:p>
            <a:pPr marL="12700">
              <a:lnSpc>
                <a:spcPct val="100000"/>
              </a:lnSpc>
              <a:spcBef>
                <a:spcPts val="555"/>
              </a:spcBef>
            </a:pPr>
            <a:r>
              <a:rPr sz="1200" b="1" dirty="0">
                <a:latin typeface="Times New Roman"/>
                <a:cs typeface="Times New Roman"/>
                <a:hlinkClick r:id="rId3" action="ppaction://hlinksldjump"/>
              </a:rPr>
              <a:t>1</a:t>
            </a:r>
            <a:r>
              <a:rPr sz="1200" b="1" spc="120" dirty="0">
                <a:latin typeface="Times New Roman"/>
                <a:cs typeface="Times New Roman"/>
                <a:hlinkClick r:id="rId3" action="ppaction://hlinksldjump"/>
              </a:rPr>
              <a:t> </a:t>
            </a:r>
            <a:r>
              <a:rPr sz="1200" b="1" dirty="0">
                <a:latin typeface="Times New Roman"/>
                <a:cs typeface="Times New Roman"/>
                <a:hlinkClick r:id="rId3" action="ppaction://hlinksldjump"/>
              </a:rPr>
              <a:t>LEVEL</a:t>
            </a:r>
            <a:r>
              <a:rPr sz="1200" b="1" spc="125" dirty="0">
                <a:latin typeface="Times New Roman"/>
                <a:cs typeface="Times New Roman"/>
                <a:hlinkClick r:id="rId3" action="ppaction://hlinksldjump"/>
              </a:rPr>
              <a:t> </a:t>
            </a:r>
            <a:r>
              <a:rPr sz="1200" b="1" dirty="0">
                <a:latin typeface="Times New Roman"/>
                <a:cs typeface="Times New Roman"/>
                <a:hlinkClick r:id="rId3" action="ppaction://hlinksldjump"/>
              </a:rPr>
              <a:t>DFD</a:t>
            </a:r>
            <a:r>
              <a:rPr sz="1200" b="1" spc="125" dirty="0">
                <a:latin typeface="Times New Roman"/>
                <a:cs typeface="Times New Roman"/>
                <a:hlinkClick r:id="rId3" action="ppaction://hlinksldjump"/>
              </a:rPr>
              <a:t> </a:t>
            </a:r>
            <a:r>
              <a:rPr sz="1200" b="1" dirty="0">
                <a:latin typeface="Times New Roman"/>
                <a:cs typeface="Times New Roman"/>
                <a:hlinkClick r:id="rId3" action="ppaction://hlinksldjump"/>
              </a:rPr>
              <a:t>FOR</a:t>
            </a:r>
            <a:r>
              <a:rPr sz="1200" b="1" spc="125" dirty="0">
                <a:latin typeface="Times New Roman"/>
                <a:cs typeface="Times New Roman"/>
                <a:hlinkClick r:id="rId3" action="ppaction://hlinksldjump"/>
              </a:rPr>
              <a:t> </a:t>
            </a:r>
            <a:r>
              <a:rPr sz="1200" b="1" spc="-20" dirty="0">
                <a:latin typeface="Times New Roman"/>
                <a:cs typeface="Times New Roman"/>
                <a:hlinkClick r:id="rId3" action="ppaction://hlinksldjump"/>
              </a:rPr>
              <a:t>CUSTOMER </a:t>
            </a:r>
            <a:r>
              <a:rPr sz="1200" b="1" spc="-10" dirty="0">
                <a:latin typeface="Times New Roman"/>
                <a:cs typeface="Times New Roman"/>
                <a:hlinkClick r:id="rId3" action="ppaction://hlinksldjump"/>
              </a:rPr>
              <a:t>...........................................................................................</a:t>
            </a:r>
            <a:r>
              <a:rPr sz="1200" b="1" spc="55" dirty="0">
                <a:latin typeface="Times New Roman"/>
                <a:cs typeface="Times New Roman"/>
                <a:hlinkClick r:id="rId3" action="ppaction://hlinksldjump"/>
              </a:rPr>
              <a:t> </a:t>
            </a:r>
            <a:r>
              <a:rPr sz="1200" b="1" spc="-25" dirty="0">
                <a:latin typeface="Times New Roman"/>
                <a:cs typeface="Times New Roman"/>
                <a:hlinkClick r:id="rId3" action="ppaction://hlinksldjump"/>
              </a:rPr>
              <a:t>29</a:t>
            </a:r>
            <a:endParaRPr sz="1200">
              <a:latin typeface="Times New Roman"/>
              <a:cs typeface="Times New Roman"/>
            </a:endParaRPr>
          </a:p>
          <a:p>
            <a:pPr marL="12700">
              <a:lnSpc>
                <a:spcPct val="100000"/>
              </a:lnSpc>
              <a:spcBef>
                <a:spcPts val="550"/>
              </a:spcBef>
            </a:pPr>
            <a:r>
              <a:rPr sz="1200" b="1" spc="-10" dirty="0">
                <a:latin typeface="Times New Roman"/>
                <a:cs typeface="Times New Roman"/>
              </a:rPr>
              <a:t>E-</a:t>
            </a:r>
            <a:r>
              <a:rPr sz="1200" b="1" dirty="0">
                <a:latin typeface="Times New Roman"/>
                <a:cs typeface="Times New Roman"/>
              </a:rPr>
              <a:t>R</a:t>
            </a:r>
            <a:r>
              <a:rPr sz="1200" b="1" spc="-15" dirty="0">
                <a:latin typeface="Times New Roman"/>
                <a:cs typeface="Times New Roman"/>
              </a:rPr>
              <a:t> </a:t>
            </a:r>
            <a:r>
              <a:rPr sz="1200" b="1" dirty="0">
                <a:latin typeface="Times New Roman"/>
                <a:cs typeface="Times New Roman"/>
              </a:rPr>
              <a:t>DIAGRAM...........................................................................................................................</a:t>
            </a:r>
            <a:r>
              <a:rPr sz="1200" b="1" spc="-55" dirty="0">
                <a:latin typeface="Times New Roman"/>
                <a:cs typeface="Times New Roman"/>
              </a:rPr>
              <a:t> </a:t>
            </a:r>
            <a:r>
              <a:rPr sz="1200" b="1" spc="-25" dirty="0">
                <a:latin typeface="Times New Roman"/>
                <a:cs typeface="Times New Roman"/>
              </a:rPr>
              <a:t>30</a:t>
            </a:r>
            <a:endParaRPr sz="1200">
              <a:latin typeface="Times New Roman"/>
              <a:cs typeface="Times New Roman"/>
            </a:endParaRPr>
          </a:p>
          <a:p>
            <a:pPr marL="12700">
              <a:lnSpc>
                <a:spcPct val="100000"/>
              </a:lnSpc>
              <a:spcBef>
                <a:spcPts val="550"/>
              </a:spcBef>
            </a:pPr>
            <a:r>
              <a:rPr sz="1200" b="1" dirty="0">
                <a:latin typeface="Times New Roman"/>
                <a:cs typeface="Times New Roman"/>
                <a:hlinkClick r:id="rId4" action="ppaction://hlinksldjump"/>
              </a:rPr>
              <a:t>CLASS</a:t>
            </a:r>
            <a:r>
              <a:rPr sz="1200" b="1" spc="170" dirty="0">
                <a:latin typeface="Times New Roman"/>
                <a:cs typeface="Times New Roman"/>
                <a:hlinkClick r:id="rId4" action="ppaction://hlinksldjump"/>
              </a:rPr>
              <a:t>  </a:t>
            </a:r>
            <a:r>
              <a:rPr sz="1200" b="1" spc="-10" dirty="0">
                <a:latin typeface="Times New Roman"/>
                <a:cs typeface="Times New Roman"/>
                <a:hlinkClick r:id="rId4" action="ppaction://hlinksldjump"/>
              </a:rPr>
              <a:t>DIAGRAM.....................................................................................................................</a:t>
            </a:r>
            <a:r>
              <a:rPr sz="1200" b="1" spc="475" dirty="0">
                <a:latin typeface="Times New Roman"/>
                <a:cs typeface="Times New Roman"/>
                <a:hlinkClick r:id="rId4" action="ppaction://hlinksldjump"/>
              </a:rPr>
              <a:t> </a:t>
            </a:r>
            <a:r>
              <a:rPr sz="1200" b="1" spc="-25" dirty="0">
                <a:latin typeface="Times New Roman"/>
                <a:cs typeface="Times New Roman"/>
                <a:hlinkClick r:id="rId4" action="ppaction://hlinksldjump"/>
              </a:rPr>
              <a:t>3</a:t>
            </a:r>
            <a:r>
              <a:rPr sz="1200" b="1" spc="-25" dirty="0">
                <a:latin typeface="Times New Roman"/>
                <a:cs typeface="Times New Roman"/>
              </a:rPr>
              <a:t>1</a:t>
            </a:r>
            <a:endParaRPr sz="1200">
              <a:latin typeface="Times New Roman"/>
              <a:cs typeface="Times New Roman"/>
            </a:endParaRPr>
          </a:p>
          <a:p>
            <a:pPr marL="12700">
              <a:lnSpc>
                <a:spcPct val="100000"/>
              </a:lnSpc>
              <a:spcBef>
                <a:spcPts val="540"/>
              </a:spcBef>
            </a:pPr>
            <a:r>
              <a:rPr sz="1200" b="1" dirty="0">
                <a:latin typeface="Times New Roman"/>
                <a:cs typeface="Times New Roman"/>
              </a:rPr>
              <a:t>TABLE</a:t>
            </a:r>
            <a:r>
              <a:rPr sz="1200" b="1" spc="-5" dirty="0">
                <a:latin typeface="Times New Roman"/>
                <a:cs typeface="Times New Roman"/>
              </a:rPr>
              <a:t> </a:t>
            </a:r>
            <a:r>
              <a:rPr sz="1200" b="1" spc="-10" dirty="0">
                <a:latin typeface="Times New Roman"/>
                <a:cs typeface="Times New Roman"/>
              </a:rPr>
              <a:t>STRUCTURE</a:t>
            </a:r>
            <a:r>
              <a:rPr sz="1200" b="1" spc="-60" dirty="0">
                <a:latin typeface="Times New Roman"/>
                <a:cs typeface="Times New Roman"/>
              </a:rPr>
              <a:t> </a:t>
            </a:r>
            <a:r>
              <a:rPr sz="1200" b="1" dirty="0">
                <a:latin typeface="Times New Roman"/>
                <a:cs typeface="Times New Roman"/>
              </a:rPr>
              <a:t>...............................................................................................................</a:t>
            </a:r>
            <a:r>
              <a:rPr sz="1200" b="1" spc="-40" dirty="0">
                <a:latin typeface="Times New Roman"/>
                <a:cs typeface="Times New Roman"/>
              </a:rPr>
              <a:t> </a:t>
            </a:r>
            <a:r>
              <a:rPr sz="1200" b="1" spc="-25" dirty="0">
                <a:latin typeface="Times New Roman"/>
                <a:cs typeface="Times New Roman"/>
              </a:rPr>
              <a:t>32</a:t>
            </a:r>
            <a:endParaRPr sz="1200">
              <a:latin typeface="Times New Roman"/>
              <a:cs typeface="Times New Roman"/>
            </a:endParaRPr>
          </a:p>
          <a:p>
            <a:pPr marL="12700">
              <a:lnSpc>
                <a:spcPct val="100000"/>
              </a:lnSpc>
              <a:spcBef>
                <a:spcPts val="555"/>
              </a:spcBef>
            </a:pPr>
            <a:r>
              <a:rPr sz="1200" b="1" dirty="0">
                <a:latin typeface="Times New Roman"/>
                <a:cs typeface="Times New Roman"/>
              </a:rPr>
              <a:t>PROJECT</a:t>
            </a:r>
            <a:r>
              <a:rPr sz="1200" b="1" spc="145" dirty="0">
                <a:latin typeface="Times New Roman"/>
                <a:cs typeface="Times New Roman"/>
              </a:rPr>
              <a:t>  </a:t>
            </a:r>
            <a:r>
              <a:rPr sz="1200" b="1" spc="-10" dirty="0">
                <a:latin typeface="Times New Roman"/>
                <a:cs typeface="Times New Roman"/>
              </a:rPr>
              <a:t>DIAGRAMS.............................................................................................................</a:t>
            </a:r>
            <a:r>
              <a:rPr sz="1200" b="1" spc="450" dirty="0">
                <a:latin typeface="Times New Roman"/>
                <a:cs typeface="Times New Roman"/>
              </a:rPr>
              <a:t> </a:t>
            </a:r>
            <a:r>
              <a:rPr sz="1200" b="1" spc="-25" dirty="0">
                <a:latin typeface="Times New Roman"/>
                <a:cs typeface="Times New Roman"/>
              </a:rPr>
              <a:t>37</a:t>
            </a:r>
            <a:endParaRPr sz="1200">
              <a:latin typeface="Times New Roman"/>
              <a:cs typeface="Times New Roman"/>
            </a:endParaRPr>
          </a:p>
          <a:p>
            <a:pPr marL="12700">
              <a:lnSpc>
                <a:spcPct val="100000"/>
              </a:lnSpc>
              <a:spcBef>
                <a:spcPts val="555"/>
              </a:spcBef>
            </a:pPr>
            <a:r>
              <a:rPr sz="1200" b="1" spc="-10" dirty="0">
                <a:latin typeface="Times New Roman"/>
                <a:cs typeface="Times New Roman"/>
              </a:rPr>
              <a:t>CONCLUSION</a:t>
            </a:r>
            <a:r>
              <a:rPr sz="1200" b="1" spc="-30" dirty="0">
                <a:latin typeface="Times New Roman"/>
                <a:cs typeface="Times New Roman"/>
              </a:rPr>
              <a:t> </a:t>
            </a:r>
            <a:r>
              <a:rPr sz="1200" b="1" dirty="0">
                <a:latin typeface="Times New Roman"/>
                <a:cs typeface="Times New Roman"/>
              </a:rPr>
              <a:t>...........................................................................................................................</a:t>
            </a:r>
            <a:r>
              <a:rPr sz="1200" b="1" spc="-35" dirty="0">
                <a:latin typeface="Times New Roman"/>
                <a:cs typeface="Times New Roman"/>
              </a:rPr>
              <a:t> </a:t>
            </a:r>
            <a:r>
              <a:rPr sz="1200" b="1" spc="-25" dirty="0">
                <a:latin typeface="Times New Roman"/>
                <a:cs typeface="Times New Roman"/>
              </a:rPr>
              <a:t>54</a:t>
            </a:r>
            <a:endParaRPr sz="1200">
              <a:latin typeface="Times New Roman"/>
              <a:cs typeface="Times New Roman"/>
            </a:endParaRPr>
          </a:p>
          <a:p>
            <a:pPr marL="12700">
              <a:lnSpc>
                <a:spcPct val="100000"/>
              </a:lnSpc>
              <a:spcBef>
                <a:spcPts val="550"/>
              </a:spcBef>
            </a:pPr>
            <a:r>
              <a:rPr sz="1200" b="1" spc="-10" dirty="0">
                <a:latin typeface="Times New Roman"/>
                <a:cs typeface="Times New Roman"/>
                <a:hlinkClick r:id="rId5" action="ppaction://hlinksldjump"/>
              </a:rPr>
              <a:t>REFERENCES............................................................................................................................</a:t>
            </a:r>
            <a:r>
              <a:rPr sz="1200" b="1" spc="470" dirty="0">
                <a:latin typeface="Times New Roman"/>
                <a:cs typeface="Times New Roman"/>
                <a:hlinkClick r:id="rId5" action="ppaction://hlinksldjump"/>
              </a:rPr>
              <a:t>  </a:t>
            </a:r>
            <a:r>
              <a:rPr sz="1200" b="1" spc="-25" dirty="0">
                <a:latin typeface="Times New Roman"/>
                <a:cs typeface="Times New Roman"/>
                <a:hlinkClick r:id="rId5" action="ppaction://hlinksldjump"/>
              </a:rPr>
              <a:t>5</a:t>
            </a:r>
            <a:r>
              <a:rPr sz="1200" b="1" spc="-25" dirty="0">
                <a:latin typeface="Times New Roman"/>
                <a:cs typeface="Times New Roman"/>
              </a:rPr>
              <a:t>5</a:t>
            </a:r>
            <a:endParaRPr sz="1200">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5</a:t>
            </a:fld>
            <a:endParaRPr spc="-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2999358" y="964438"/>
            <a:ext cx="1774189"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LIST</a:t>
            </a:r>
            <a:r>
              <a:rPr sz="1600" b="1" spc="-35" dirty="0">
                <a:latin typeface="Times New Roman"/>
                <a:cs typeface="Times New Roman"/>
              </a:rPr>
              <a:t> </a:t>
            </a:r>
            <a:r>
              <a:rPr sz="1600" b="1" dirty="0">
                <a:latin typeface="Times New Roman"/>
                <a:cs typeface="Times New Roman"/>
              </a:rPr>
              <a:t>OF</a:t>
            </a:r>
            <a:r>
              <a:rPr sz="1600" b="1" spc="-35" dirty="0">
                <a:latin typeface="Times New Roman"/>
                <a:cs typeface="Times New Roman"/>
              </a:rPr>
              <a:t> </a:t>
            </a:r>
            <a:r>
              <a:rPr sz="1600" b="1" spc="-10" dirty="0">
                <a:latin typeface="Times New Roman"/>
                <a:cs typeface="Times New Roman"/>
              </a:rPr>
              <a:t>FIGURES</a:t>
            </a:r>
            <a:endParaRPr sz="1600">
              <a:latin typeface="Times New Roman"/>
              <a:cs typeface="Times New Roman"/>
            </a:endParaRPr>
          </a:p>
        </p:txBody>
      </p:sp>
      <p:sp>
        <p:nvSpPr>
          <p:cNvPr id="4" name="object 4"/>
          <p:cNvSpPr txBox="1"/>
          <p:nvPr/>
        </p:nvSpPr>
        <p:spPr>
          <a:xfrm>
            <a:off x="996492" y="1749297"/>
            <a:ext cx="6235700" cy="282575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FIGURE</a:t>
            </a:r>
            <a:r>
              <a:rPr sz="1200" b="1" spc="15" dirty="0">
                <a:latin typeface="Times New Roman"/>
                <a:cs typeface="Times New Roman"/>
              </a:rPr>
              <a:t> </a:t>
            </a:r>
            <a:r>
              <a:rPr sz="1200" b="1" dirty="0">
                <a:latin typeface="Times New Roman"/>
                <a:cs typeface="Times New Roman"/>
              </a:rPr>
              <a:t>1:</a:t>
            </a:r>
            <a:r>
              <a:rPr sz="1200" b="1" spc="330" dirty="0">
                <a:latin typeface="Times New Roman"/>
                <a:cs typeface="Times New Roman"/>
              </a:rPr>
              <a:t> </a:t>
            </a:r>
            <a:r>
              <a:rPr sz="1200" b="1" dirty="0">
                <a:latin typeface="Times New Roman"/>
                <a:cs typeface="Times New Roman"/>
              </a:rPr>
              <a:t>ADMIN</a:t>
            </a:r>
            <a:r>
              <a:rPr sz="1200" b="1" spc="5" dirty="0">
                <a:latin typeface="Times New Roman"/>
                <a:cs typeface="Times New Roman"/>
              </a:rPr>
              <a:t> </a:t>
            </a:r>
            <a:r>
              <a:rPr sz="1200" b="1" dirty="0">
                <a:latin typeface="Times New Roman"/>
                <a:cs typeface="Times New Roman"/>
              </a:rPr>
              <a:t>ACTIVITY</a:t>
            </a:r>
            <a:r>
              <a:rPr sz="1200" b="1" spc="20" dirty="0">
                <a:latin typeface="Times New Roman"/>
                <a:cs typeface="Times New Roman"/>
              </a:rPr>
              <a:t> </a:t>
            </a:r>
            <a:r>
              <a:rPr sz="1200" b="1" dirty="0">
                <a:latin typeface="Times New Roman"/>
                <a:cs typeface="Times New Roman"/>
              </a:rPr>
              <a:t>DIAGRAM</a:t>
            </a:r>
            <a:r>
              <a:rPr sz="1200" b="1" spc="114"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25" dirty="0">
                <a:latin typeface="Times New Roman"/>
                <a:cs typeface="Times New Roman"/>
              </a:rPr>
              <a:t>11</a:t>
            </a:r>
            <a:endParaRPr sz="1200">
              <a:latin typeface="Times New Roman"/>
              <a:cs typeface="Times New Roman"/>
            </a:endParaRPr>
          </a:p>
          <a:p>
            <a:pPr marL="12700">
              <a:lnSpc>
                <a:spcPct val="100000"/>
              </a:lnSpc>
              <a:spcBef>
                <a:spcPts val="850"/>
              </a:spcBef>
            </a:pPr>
            <a:r>
              <a:rPr sz="1200" b="1" dirty="0">
                <a:latin typeface="Times New Roman"/>
                <a:cs typeface="Times New Roman"/>
              </a:rPr>
              <a:t>FIGURE</a:t>
            </a:r>
            <a:r>
              <a:rPr sz="1200" b="1" spc="20" dirty="0">
                <a:latin typeface="Times New Roman"/>
                <a:cs typeface="Times New Roman"/>
              </a:rPr>
              <a:t> </a:t>
            </a:r>
            <a:r>
              <a:rPr sz="1200" b="1" dirty="0">
                <a:latin typeface="Times New Roman"/>
                <a:cs typeface="Times New Roman"/>
              </a:rPr>
              <a:t>2:</a:t>
            </a:r>
            <a:r>
              <a:rPr sz="1200" b="1" spc="15" dirty="0">
                <a:latin typeface="Times New Roman"/>
                <a:cs typeface="Times New Roman"/>
              </a:rPr>
              <a:t> </a:t>
            </a:r>
            <a:r>
              <a:rPr sz="1200" b="1" dirty="0">
                <a:latin typeface="Times New Roman"/>
                <a:cs typeface="Times New Roman"/>
              </a:rPr>
              <a:t>SUPPLIER</a:t>
            </a:r>
            <a:r>
              <a:rPr sz="1200" b="1" spc="20" dirty="0">
                <a:latin typeface="Times New Roman"/>
                <a:cs typeface="Times New Roman"/>
              </a:rPr>
              <a:t> </a:t>
            </a:r>
            <a:r>
              <a:rPr sz="1200" b="1" dirty="0">
                <a:latin typeface="Times New Roman"/>
                <a:cs typeface="Times New Roman"/>
              </a:rPr>
              <a:t>ACTIVITY</a:t>
            </a:r>
            <a:r>
              <a:rPr sz="1200" b="1" spc="20" dirty="0">
                <a:latin typeface="Times New Roman"/>
                <a:cs typeface="Times New Roman"/>
              </a:rPr>
              <a:t> </a:t>
            </a:r>
            <a:r>
              <a:rPr sz="1200" b="1" spc="-10" dirty="0">
                <a:latin typeface="Times New Roman"/>
                <a:cs typeface="Times New Roman"/>
              </a:rPr>
              <a:t>DIAGRAM</a:t>
            </a:r>
            <a:r>
              <a:rPr sz="1200" b="1" spc="-16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105" dirty="0">
                <a:latin typeface="Times New Roman"/>
                <a:cs typeface="Times New Roman"/>
              </a:rPr>
              <a:t> </a:t>
            </a:r>
            <a:r>
              <a:rPr sz="1200" b="1" spc="-25" dirty="0">
                <a:latin typeface="Times New Roman"/>
                <a:cs typeface="Times New Roman"/>
              </a:rPr>
              <a:t>13</a:t>
            </a:r>
            <a:endParaRPr sz="1200">
              <a:latin typeface="Times New Roman"/>
              <a:cs typeface="Times New Roman"/>
            </a:endParaRPr>
          </a:p>
          <a:p>
            <a:pPr marL="12700">
              <a:lnSpc>
                <a:spcPct val="100000"/>
              </a:lnSpc>
              <a:spcBef>
                <a:spcPts val="855"/>
              </a:spcBef>
            </a:pPr>
            <a:r>
              <a:rPr sz="1200" b="1" dirty="0">
                <a:latin typeface="Times New Roman"/>
                <a:cs typeface="Times New Roman"/>
              </a:rPr>
              <a:t>FIGURE</a:t>
            </a:r>
            <a:r>
              <a:rPr sz="1200" b="1" spc="10" dirty="0">
                <a:latin typeface="Times New Roman"/>
                <a:cs typeface="Times New Roman"/>
              </a:rPr>
              <a:t> </a:t>
            </a:r>
            <a:r>
              <a:rPr sz="1200" b="1" dirty="0">
                <a:latin typeface="Times New Roman"/>
                <a:cs typeface="Times New Roman"/>
              </a:rPr>
              <a:t>3:</a:t>
            </a:r>
            <a:r>
              <a:rPr sz="1200" b="1" spc="5" dirty="0">
                <a:latin typeface="Times New Roman"/>
                <a:cs typeface="Times New Roman"/>
              </a:rPr>
              <a:t> </a:t>
            </a:r>
            <a:r>
              <a:rPr sz="1200" b="1" dirty="0">
                <a:latin typeface="Times New Roman"/>
                <a:cs typeface="Times New Roman"/>
              </a:rPr>
              <a:t>CUSTOMER ACTIVITY</a:t>
            </a:r>
            <a:r>
              <a:rPr sz="1200" b="1" spc="10" dirty="0">
                <a:latin typeface="Times New Roman"/>
                <a:cs typeface="Times New Roman"/>
              </a:rPr>
              <a:t> </a:t>
            </a:r>
            <a:r>
              <a:rPr sz="1200" b="1" dirty="0">
                <a:latin typeface="Times New Roman"/>
                <a:cs typeface="Times New Roman"/>
              </a:rPr>
              <a:t>DIAGRAM</a:t>
            </a:r>
            <a:r>
              <a:rPr sz="1200" b="1" spc="4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145" dirty="0">
                <a:latin typeface="Times New Roman"/>
                <a:cs typeface="Times New Roman"/>
              </a:rPr>
              <a:t> </a:t>
            </a:r>
            <a:r>
              <a:rPr sz="1200" b="1" spc="-25" dirty="0">
                <a:latin typeface="Times New Roman"/>
                <a:cs typeface="Times New Roman"/>
              </a:rPr>
              <a:t>15</a:t>
            </a:r>
            <a:endParaRPr sz="1200">
              <a:latin typeface="Times New Roman"/>
              <a:cs typeface="Times New Roman"/>
            </a:endParaRPr>
          </a:p>
          <a:p>
            <a:pPr marL="12700">
              <a:lnSpc>
                <a:spcPct val="100000"/>
              </a:lnSpc>
              <a:spcBef>
                <a:spcPts val="840"/>
              </a:spcBef>
            </a:pPr>
            <a:r>
              <a:rPr sz="1200" b="1" dirty="0">
                <a:latin typeface="Times New Roman"/>
                <a:cs typeface="Times New Roman"/>
              </a:rPr>
              <a:t>FIGURE</a:t>
            </a:r>
            <a:r>
              <a:rPr sz="1200" b="1" spc="-20" dirty="0">
                <a:latin typeface="Times New Roman"/>
                <a:cs typeface="Times New Roman"/>
              </a:rPr>
              <a:t> </a:t>
            </a:r>
            <a:r>
              <a:rPr sz="1200" b="1" dirty="0">
                <a:latin typeface="Times New Roman"/>
                <a:cs typeface="Times New Roman"/>
              </a:rPr>
              <a:t>4:</a:t>
            </a:r>
            <a:r>
              <a:rPr sz="1200" b="1" spc="-25" dirty="0">
                <a:latin typeface="Times New Roman"/>
                <a:cs typeface="Times New Roman"/>
              </a:rPr>
              <a:t> </a:t>
            </a:r>
            <a:r>
              <a:rPr sz="1200" b="1" dirty="0">
                <a:latin typeface="Times New Roman"/>
                <a:cs typeface="Times New Roman"/>
              </a:rPr>
              <a:t>DELIVERY</a:t>
            </a:r>
            <a:r>
              <a:rPr sz="1200" b="1" spc="-20" dirty="0">
                <a:latin typeface="Times New Roman"/>
                <a:cs typeface="Times New Roman"/>
              </a:rPr>
              <a:t> </a:t>
            </a:r>
            <a:r>
              <a:rPr sz="1200" b="1" dirty="0">
                <a:latin typeface="Times New Roman"/>
                <a:cs typeface="Times New Roman"/>
              </a:rPr>
              <a:t>BOY</a:t>
            </a:r>
            <a:r>
              <a:rPr sz="1200" b="1" spc="-25" dirty="0">
                <a:latin typeface="Times New Roman"/>
                <a:cs typeface="Times New Roman"/>
              </a:rPr>
              <a:t> </a:t>
            </a:r>
            <a:r>
              <a:rPr sz="1200" b="1" dirty="0">
                <a:latin typeface="Times New Roman"/>
                <a:cs typeface="Times New Roman"/>
              </a:rPr>
              <a:t>ACTIVITY</a:t>
            </a:r>
            <a:r>
              <a:rPr sz="1200" b="1" spc="-20" dirty="0">
                <a:latin typeface="Times New Roman"/>
                <a:cs typeface="Times New Roman"/>
              </a:rPr>
              <a:t> </a:t>
            </a:r>
            <a:r>
              <a:rPr sz="1200" b="1" spc="-10" dirty="0">
                <a:latin typeface="Times New Roman"/>
                <a:cs typeface="Times New Roman"/>
              </a:rPr>
              <a:t>DIAGRAM------------------------------------------------</a:t>
            </a:r>
            <a:r>
              <a:rPr sz="1200" b="1" spc="75" dirty="0">
                <a:latin typeface="Times New Roman"/>
                <a:cs typeface="Times New Roman"/>
              </a:rPr>
              <a:t>-</a:t>
            </a:r>
            <a:r>
              <a:rPr sz="1200" b="1" spc="-25" dirty="0">
                <a:latin typeface="Times New Roman"/>
                <a:cs typeface="Times New Roman"/>
              </a:rPr>
              <a:t>17</a:t>
            </a:r>
            <a:endParaRPr sz="1200">
              <a:latin typeface="Times New Roman"/>
              <a:cs typeface="Times New Roman"/>
            </a:endParaRPr>
          </a:p>
          <a:p>
            <a:pPr marL="12700">
              <a:lnSpc>
                <a:spcPct val="100000"/>
              </a:lnSpc>
              <a:spcBef>
                <a:spcPts val="850"/>
              </a:spcBef>
            </a:pPr>
            <a:r>
              <a:rPr sz="1200" b="1" dirty="0">
                <a:latin typeface="Times New Roman"/>
                <a:cs typeface="Times New Roman"/>
              </a:rPr>
              <a:t>FIGURE</a:t>
            </a:r>
            <a:r>
              <a:rPr sz="1200" b="1" spc="30" dirty="0">
                <a:latin typeface="Times New Roman"/>
                <a:cs typeface="Times New Roman"/>
              </a:rPr>
              <a:t> </a:t>
            </a:r>
            <a:r>
              <a:rPr sz="1200" b="1" dirty="0">
                <a:latin typeface="Times New Roman"/>
                <a:cs typeface="Times New Roman"/>
              </a:rPr>
              <a:t>5:</a:t>
            </a:r>
            <a:r>
              <a:rPr sz="1200" b="1" spc="355" dirty="0">
                <a:latin typeface="Times New Roman"/>
                <a:cs typeface="Times New Roman"/>
              </a:rPr>
              <a:t> </a:t>
            </a:r>
            <a:r>
              <a:rPr sz="1200" b="1" dirty="0">
                <a:latin typeface="Times New Roman"/>
                <a:cs typeface="Times New Roman"/>
              </a:rPr>
              <a:t>1</a:t>
            </a:r>
            <a:r>
              <a:rPr sz="1200" b="1" spc="30" dirty="0">
                <a:latin typeface="Times New Roman"/>
                <a:cs typeface="Times New Roman"/>
              </a:rPr>
              <a:t> </a:t>
            </a:r>
            <a:r>
              <a:rPr sz="1200" b="1" dirty="0">
                <a:latin typeface="Times New Roman"/>
                <a:cs typeface="Times New Roman"/>
              </a:rPr>
              <a:t>LEVEL</a:t>
            </a:r>
            <a:r>
              <a:rPr sz="1200" b="1" spc="20" dirty="0">
                <a:latin typeface="Times New Roman"/>
                <a:cs typeface="Times New Roman"/>
              </a:rPr>
              <a:t> </a:t>
            </a:r>
            <a:r>
              <a:rPr sz="1200" b="1" dirty="0">
                <a:latin typeface="Times New Roman"/>
                <a:cs typeface="Times New Roman"/>
              </a:rPr>
              <a:t>DFD</a:t>
            </a:r>
            <a:r>
              <a:rPr sz="1200" b="1" spc="10" dirty="0">
                <a:latin typeface="Times New Roman"/>
                <a:cs typeface="Times New Roman"/>
              </a:rPr>
              <a:t> </a:t>
            </a:r>
            <a:r>
              <a:rPr sz="1200" b="1" dirty="0">
                <a:latin typeface="Times New Roman"/>
                <a:cs typeface="Times New Roman"/>
              </a:rPr>
              <a:t>FOR</a:t>
            </a:r>
            <a:r>
              <a:rPr sz="1200" b="1" spc="30" dirty="0">
                <a:latin typeface="Times New Roman"/>
                <a:cs typeface="Times New Roman"/>
              </a:rPr>
              <a:t> </a:t>
            </a:r>
            <a:r>
              <a:rPr sz="1200" b="1" spc="-10" dirty="0">
                <a:latin typeface="Times New Roman"/>
                <a:cs typeface="Times New Roman"/>
              </a:rPr>
              <a:t>ADMIN</a:t>
            </a:r>
            <a:r>
              <a:rPr sz="1200" b="1" spc="-13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95" dirty="0">
                <a:latin typeface="Times New Roman"/>
                <a:cs typeface="Times New Roman"/>
              </a:rPr>
              <a:t> </a:t>
            </a:r>
            <a:r>
              <a:rPr sz="1200" b="1" spc="-25" dirty="0">
                <a:latin typeface="Times New Roman"/>
                <a:cs typeface="Times New Roman"/>
              </a:rPr>
              <a:t>28</a:t>
            </a:r>
            <a:endParaRPr sz="1200">
              <a:latin typeface="Times New Roman"/>
              <a:cs typeface="Times New Roman"/>
            </a:endParaRPr>
          </a:p>
          <a:p>
            <a:pPr marL="12700">
              <a:lnSpc>
                <a:spcPct val="100000"/>
              </a:lnSpc>
              <a:spcBef>
                <a:spcPts val="855"/>
              </a:spcBef>
            </a:pPr>
            <a:r>
              <a:rPr sz="1200" b="1" dirty="0">
                <a:latin typeface="Times New Roman"/>
                <a:cs typeface="Times New Roman"/>
              </a:rPr>
              <a:t>FIGURE</a:t>
            </a:r>
            <a:r>
              <a:rPr sz="1200" b="1" spc="5" dirty="0">
                <a:latin typeface="Times New Roman"/>
                <a:cs typeface="Times New Roman"/>
              </a:rPr>
              <a:t> </a:t>
            </a:r>
            <a:r>
              <a:rPr sz="1200" b="1" dirty="0">
                <a:latin typeface="Times New Roman"/>
                <a:cs typeface="Times New Roman"/>
              </a:rPr>
              <a:t>6:</a:t>
            </a:r>
            <a:r>
              <a:rPr sz="1200" b="1" spc="315" dirty="0">
                <a:latin typeface="Times New Roman"/>
                <a:cs typeface="Times New Roman"/>
              </a:rPr>
              <a:t> </a:t>
            </a:r>
            <a:r>
              <a:rPr sz="1200" b="1" dirty="0">
                <a:latin typeface="Times New Roman"/>
                <a:cs typeface="Times New Roman"/>
              </a:rPr>
              <a:t>1</a:t>
            </a:r>
            <a:r>
              <a:rPr sz="1200" b="1" spc="10" dirty="0">
                <a:latin typeface="Times New Roman"/>
                <a:cs typeface="Times New Roman"/>
              </a:rPr>
              <a:t> </a:t>
            </a:r>
            <a:r>
              <a:rPr sz="1200" b="1" dirty="0">
                <a:latin typeface="Times New Roman"/>
                <a:cs typeface="Times New Roman"/>
              </a:rPr>
              <a:t>LEVEL</a:t>
            </a:r>
            <a:r>
              <a:rPr sz="1200" b="1" spc="-5" dirty="0">
                <a:latin typeface="Times New Roman"/>
                <a:cs typeface="Times New Roman"/>
              </a:rPr>
              <a:t> </a:t>
            </a:r>
            <a:r>
              <a:rPr sz="1200" b="1" dirty="0">
                <a:latin typeface="Times New Roman"/>
                <a:cs typeface="Times New Roman"/>
              </a:rPr>
              <a:t>DFD</a:t>
            </a:r>
            <a:r>
              <a:rPr sz="1200" b="1" spc="-25" dirty="0">
                <a:latin typeface="Times New Roman"/>
                <a:cs typeface="Times New Roman"/>
              </a:rPr>
              <a:t> </a:t>
            </a:r>
            <a:r>
              <a:rPr sz="1200" b="1" dirty="0">
                <a:latin typeface="Times New Roman"/>
                <a:cs typeface="Times New Roman"/>
              </a:rPr>
              <a:t>FOR</a:t>
            </a:r>
            <a:r>
              <a:rPr sz="1200" b="1" spc="10" dirty="0">
                <a:latin typeface="Times New Roman"/>
                <a:cs typeface="Times New Roman"/>
              </a:rPr>
              <a:t> </a:t>
            </a:r>
            <a:r>
              <a:rPr sz="1200" b="1" spc="-10" dirty="0">
                <a:latin typeface="Times New Roman"/>
                <a:cs typeface="Times New Roman"/>
              </a:rPr>
              <a:t>CUTOMER-----------------------------------------------------------</a:t>
            </a:r>
            <a:r>
              <a:rPr sz="1200" b="1" spc="50" dirty="0">
                <a:latin typeface="Times New Roman"/>
                <a:cs typeface="Times New Roman"/>
              </a:rPr>
              <a:t>-</a:t>
            </a:r>
            <a:r>
              <a:rPr sz="1200" b="1" spc="-25" dirty="0">
                <a:latin typeface="Times New Roman"/>
                <a:cs typeface="Times New Roman"/>
              </a:rPr>
              <a:t>29</a:t>
            </a:r>
            <a:endParaRPr sz="1200">
              <a:latin typeface="Times New Roman"/>
              <a:cs typeface="Times New Roman"/>
            </a:endParaRPr>
          </a:p>
          <a:p>
            <a:pPr marL="12700">
              <a:lnSpc>
                <a:spcPct val="100000"/>
              </a:lnSpc>
              <a:spcBef>
                <a:spcPts val="850"/>
              </a:spcBef>
            </a:pPr>
            <a:r>
              <a:rPr sz="1200" b="1" dirty="0">
                <a:latin typeface="Times New Roman"/>
                <a:cs typeface="Times New Roman"/>
              </a:rPr>
              <a:t>FIGURE</a:t>
            </a:r>
            <a:r>
              <a:rPr sz="1200" b="1" spc="80" dirty="0">
                <a:latin typeface="Times New Roman"/>
                <a:cs typeface="Times New Roman"/>
              </a:rPr>
              <a:t> </a:t>
            </a:r>
            <a:r>
              <a:rPr sz="1200" b="1" dirty="0">
                <a:latin typeface="Times New Roman"/>
                <a:cs typeface="Times New Roman"/>
              </a:rPr>
              <a:t>7:</a:t>
            </a:r>
            <a:r>
              <a:rPr sz="1200" b="1" spc="445" dirty="0">
                <a:latin typeface="Times New Roman"/>
                <a:cs typeface="Times New Roman"/>
              </a:rPr>
              <a:t> </a:t>
            </a:r>
            <a:r>
              <a:rPr sz="1200" b="1" spc="-10" dirty="0">
                <a:latin typeface="Times New Roman"/>
                <a:cs typeface="Times New Roman"/>
              </a:rPr>
              <a:t>E-</a:t>
            </a:r>
            <a:r>
              <a:rPr sz="1200" b="1" dirty="0">
                <a:latin typeface="Times New Roman"/>
                <a:cs typeface="Times New Roman"/>
              </a:rPr>
              <a:t>R</a:t>
            </a:r>
            <a:r>
              <a:rPr sz="1200" b="1" spc="80" dirty="0">
                <a:latin typeface="Times New Roman"/>
                <a:cs typeface="Times New Roman"/>
              </a:rPr>
              <a:t> </a:t>
            </a:r>
            <a:r>
              <a:rPr sz="1200" b="1" spc="-10" dirty="0">
                <a:latin typeface="Times New Roman"/>
                <a:cs typeface="Times New Roman"/>
              </a:rPr>
              <a:t>DIAGRAM</a:t>
            </a:r>
            <a:r>
              <a:rPr sz="1200" b="1" spc="-16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170" dirty="0">
                <a:latin typeface="Times New Roman"/>
                <a:cs typeface="Times New Roman"/>
              </a:rPr>
              <a:t> </a:t>
            </a:r>
            <a:r>
              <a:rPr sz="1200" b="1" spc="-25" dirty="0">
                <a:latin typeface="Times New Roman"/>
                <a:cs typeface="Times New Roman"/>
              </a:rPr>
              <a:t>30</a:t>
            </a:r>
            <a:endParaRPr sz="1200">
              <a:latin typeface="Times New Roman"/>
              <a:cs typeface="Times New Roman"/>
            </a:endParaRPr>
          </a:p>
          <a:p>
            <a:pPr marL="12700">
              <a:lnSpc>
                <a:spcPct val="100000"/>
              </a:lnSpc>
              <a:spcBef>
                <a:spcPts val="840"/>
              </a:spcBef>
            </a:pPr>
            <a:r>
              <a:rPr sz="1200" b="1" dirty="0">
                <a:latin typeface="Times New Roman"/>
                <a:cs typeface="Times New Roman"/>
              </a:rPr>
              <a:t>FIGURE</a:t>
            </a:r>
            <a:r>
              <a:rPr sz="1200" b="1" spc="50" dirty="0">
                <a:latin typeface="Times New Roman"/>
                <a:cs typeface="Times New Roman"/>
              </a:rPr>
              <a:t> </a:t>
            </a:r>
            <a:r>
              <a:rPr sz="1200" b="1" dirty="0">
                <a:latin typeface="Times New Roman"/>
                <a:cs typeface="Times New Roman"/>
              </a:rPr>
              <a:t>8:</a:t>
            </a:r>
            <a:r>
              <a:rPr sz="1200" b="1" spc="375" dirty="0">
                <a:latin typeface="Times New Roman"/>
                <a:cs typeface="Times New Roman"/>
              </a:rPr>
              <a:t> </a:t>
            </a:r>
            <a:r>
              <a:rPr sz="1200" b="1" dirty="0">
                <a:latin typeface="Times New Roman"/>
                <a:cs typeface="Times New Roman"/>
              </a:rPr>
              <a:t>CLASS</a:t>
            </a:r>
            <a:r>
              <a:rPr sz="1200" b="1" spc="55" dirty="0">
                <a:latin typeface="Times New Roman"/>
                <a:cs typeface="Times New Roman"/>
              </a:rPr>
              <a:t> </a:t>
            </a:r>
            <a:r>
              <a:rPr sz="1200" b="1" spc="-10" dirty="0">
                <a:latin typeface="Times New Roman"/>
                <a:cs typeface="Times New Roman"/>
              </a:rPr>
              <a:t>DIAGRAM</a:t>
            </a:r>
            <a:r>
              <a:rPr sz="1200" b="1" spc="3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40" dirty="0">
                <a:latin typeface="Times New Roman"/>
                <a:cs typeface="Times New Roman"/>
              </a:rPr>
              <a:t> </a:t>
            </a:r>
            <a:r>
              <a:rPr sz="1200" b="1" spc="-25" dirty="0">
                <a:latin typeface="Times New Roman"/>
                <a:cs typeface="Times New Roman"/>
              </a:rPr>
              <a:t>31</a:t>
            </a:r>
            <a:endParaRPr sz="1200">
              <a:latin typeface="Times New Roman"/>
              <a:cs typeface="Times New Roman"/>
            </a:endParaRPr>
          </a:p>
          <a:p>
            <a:pPr marL="12700">
              <a:lnSpc>
                <a:spcPct val="100000"/>
              </a:lnSpc>
              <a:spcBef>
                <a:spcPts val="855"/>
              </a:spcBef>
            </a:pPr>
            <a:r>
              <a:rPr sz="1200" b="1" dirty="0">
                <a:latin typeface="Times New Roman"/>
                <a:cs typeface="Times New Roman"/>
              </a:rPr>
              <a:t>FIGURE</a:t>
            </a:r>
            <a:r>
              <a:rPr sz="1200" b="1" spc="50" dirty="0">
                <a:latin typeface="Times New Roman"/>
                <a:cs typeface="Times New Roman"/>
              </a:rPr>
              <a:t> </a:t>
            </a:r>
            <a:r>
              <a:rPr sz="1200" b="1" dirty="0">
                <a:latin typeface="Times New Roman"/>
                <a:cs typeface="Times New Roman"/>
              </a:rPr>
              <a:t>9:</a:t>
            </a:r>
            <a:r>
              <a:rPr sz="1200" b="1" spc="375" dirty="0">
                <a:latin typeface="Times New Roman"/>
                <a:cs typeface="Times New Roman"/>
              </a:rPr>
              <a:t> </a:t>
            </a:r>
            <a:r>
              <a:rPr sz="1200" b="1" dirty="0">
                <a:latin typeface="Times New Roman"/>
                <a:cs typeface="Times New Roman"/>
              </a:rPr>
              <a:t>TABLE</a:t>
            </a:r>
            <a:r>
              <a:rPr sz="1200" b="1" spc="55" dirty="0">
                <a:latin typeface="Times New Roman"/>
                <a:cs typeface="Times New Roman"/>
              </a:rPr>
              <a:t> </a:t>
            </a:r>
            <a:r>
              <a:rPr sz="1200" b="1" spc="-10" dirty="0">
                <a:latin typeface="Times New Roman"/>
                <a:cs typeface="Times New Roman"/>
              </a:rPr>
              <a:t>STRUCTURE</a:t>
            </a:r>
            <a:r>
              <a:rPr sz="1200" b="1" spc="40"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50" dirty="0">
                <a:latin typeface="Times New Roman"/>
                <a:cs typeface="Times New Roman"/>
              </a:rPr>
              <a:t> </a:t>
            </a:r>
            <a:r>
              <a:rPr sz="1200" b="1" spc="-25" dirty="0">
                <a:latin typeface="Times New Roman"/>
                <a:cs typeface="Times New Roman"/>
              </a:rPr>
              <a:t>32</a:t>
            </a:r>
            <a:endParaRPr sz="1200">
              <a:latin typeface="Times New Roman"/>
              <a:cs typeface="Times New Roman"/>
            </a:endParaRPr>
          </a:p>
          <a:p>
            <a:pPr marL="12700">
              <a:lnSpc>
                <a:spcPct val="100000"/>
              </a:lnSpc>
              <a:spcBef>
                <a:spcPts val="850"/>
              </a:spcBef>
            </a:pPr>
            <a:r>
              <a:rPr sz="1200" b="1" dirty="0">
                <a:latin typeface="Times New Roman"/>
                <a:cs typeface="Times New Roman"/>
              </a:rPr>
              <a:t>FIGURE</a:t>
            </a:r>
            <a:r>
              <a:rPr sz="1200" b="1" spc="35" dirty="0">
                <a:latin typeface="Times New Roman"/>
                <a:cs typeface="Times New Roman"/>
              </a:rPr>
              <a:t> </a:t>
            </a:r>
            <a:r>
              <a:rPr sz="1200" b="1" dirty="0">
                <a:latin typeface="Times New Roman"/>
                <a:cs typeface="Times New Roman"/>
              </a:rPr>
              <a:t>10:</a:t>
            </a:r>
            <a:r>
              <a:rPr sz="1200" b="1" spc="15" dirty="0">
                <a:latin typeface="Times New Roman"/>
                <a:cs typeface="Times New Roman"/>
              </a:rPr>
              <a:t> </a:t>
            </a:r>
            <a:r>
              <a:rPr sz="1200" b="1" dirty="0">
                <a:latin typeface="Times New Roman"/>
                <a:cs typeface="Times New Roman"/>
              </a:rPr>
              <a:t>PROJECT</a:t>
            </a:r>
            <a:r>
              <a:rPr sz="1200" b="1" spc="40" dirty="0">
                <a:latin typeface="Times New Roman"/>
                <a:cs typeface="Times New Roman"/>
              </a:rPr>
              <a:t> </a:t>
            </a:r>
            <a:r>
              <a:rPr sz="1200" b="1" dirty="0">
                <a:latin typeface="Times New Roman"/>
                <a:cs typeface="Times New Roman"/>
              </a:rPr>
              <a:t>DIAGRAMS</a:t>
            </a:r>
            <a:r>
              <a:rPr sz="1200" b="1" spc="105" dirty="0">
                <a:latin typeface="Times New Roman"/>
                <a:cs typeface="Times New Roman"/>
              </a:rPr>
              <a:t> </a:t>
            </a:r>
            <a:r>
              <a:rPr sz="1200" b="1" spc="-10" dirty="0">
                <a:latin typeface="Times New Roman"/>
                <a:cs typeface="Times New Roman"/>
              </a:rPr>
              <a:t>--------------------------------------------------------------------</a:t>
            </a:r>
            <a:r>
              <a:rPr sz="1200" b="1" dirty="0">
                <a:latin typeface="Times New Roman"/>
                <a:cs typeface="Times New Roman"/>
              </a:rPr>
              <a:t>-</a:t>
            </a:r>
            <a:r>
              <a:rPr sz="1200" b="1" spc="-95" dirty="0">
                <a:latin typeface="Times New Roman"/>
                <a:cs typeface="Times New Roman"/>
              </a:rPr>
              <a:t> </a:t>
            </a:r>
            <a:r>
              <a:rPr sz="1200" b="1" spc="-25" dirty="0">
                <a:latin typeface="Times New Roman"/>
                <a:cs typeface="Times New Roman"/>
              </a:rPr>
              <a:t>37</a:t>
            </a:r>
            <a:endParaRPr sz="120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6</a:t>
            </a:fld>
            <a:endParaRPr spc="-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2004" y="1231138"/>
            <a:ext cx="5975350" cy="4227504"/>
          </a:xfrm>
          <a:prstGeom prst="rect">
            <a:avLst/>
          </a:prstGeom>
        </p:spPr>
        <p:txBody>
          <a:bodyPr vert="horz" wrap="square" lIns="0" tIns="12065" rIns="0" bIns="0" rtlCol="0">
            <a:spAutoFit/>
          </a:bodyPr>
          <a:lstStyle/>
          <a:p>
            <a:pPr algn="ctr">
              <a:lnSpc>
                <a:spcPct val="100000"/>
              </a:lnSpc>
              <a:spcBef>
                <a:spcPts val="95"/>
              </a:spcBef>
            </a:pPr>
            <a:r>
              <a:rPr sz="1600" b="1" spc="-10" dirty="0">
                <a:latin typeface="Times New Roman"/>
                <a:cs typeface="Times New Roman"/>
              </a:rPr>
              <a:t>INTRODUCTION</a:t>
            </a:r>
            <a:endParaRPr sz="1600" dirty="0">
              <a:latin typeface="Times New Roman"/>
              <a:cs typeface="Times New Roman"/>
            </a:endParaRPr>
          </a:p>
          <a:p>
            <a:pPr>
              <a:lnSpc>
                <a:spcPct val="100000"/>
              </a:lnSpc>
              <a:spcBef>
                <a:spcPts val="15"/>
              </a:spcBef>
            </a:pPr>
            <a:endParaRPr sz="1800" dirty="0">
              <a:latin typeface="Times New Roman"/>
              <a:cs typeface="Times New Roman"/>
            </a:endParaRPr>
          </a:p>
          <a:p>
            <a:pPr marL="12700" marR="84455" indent="342900">
              <a:lnSpc>
                <a:spcPct val="143800"/>
              </a:lnSpc>
            </a:pPr>
            <a:r>
              <a:rPr lang="en-US" sz="1200" dirty="0">
                <a:solidFill>
                  <a:schemeClr val="tx1"/>
                </a:solidFill>
                <a:latin typeface="Times New Roman" panose="02020603050405020304" pitchFamily="18" charset="0"/>
                <a:cs typeface="Times New Roman" panose="02020603050405020304" pitchFamily="18" charset="0"/>
              </a:rPr>
              <a:t>A home loan is a secured loan that is obtained to purchase a property by offering it as collateral. Home loans offer high-value funding at economical interest rates and for long tenors. They are repaid through EMIs. After repayment, the property's title is transferred back to the borrower.</a:t>
            </a:r>
          </a:p>
          <a:p>
            <a:pPr marL="12700" marR="84455" indent="342900">
              <a:lnSpc>
                <a:spcPct val="143800"/>
              </a:lnSpc>
            </a:pPr>
            <a:r>
              <a:rPr lang="en-US" sz="1200" b="0" i="0" dirty="0">
                <a:solidFill>
                  <a:schemeClr val="tx1"/>
                </a:solidFill>
                <a:effectLst/>
                <a:latin typeface="Times New Roman" panose="02020603050405020304" pitchFamily="18" charset="0"/>
                <a:cs typeface="Times New Roman" panose="02020603050405020304" pitchFamily="18" charset="0"/>
              </a:rPr>
              <a:t>The project objective is to create a web-based application for banks and financial institutions to manage home loan applications from their administrative backend. The backend will be responsible for managing the loan application process, which includes validating user inputs, processing applications, and storing data in a database. The frontend will be user-friendly, with a dashboard that provides an overview of all applications, filters to search for specific loan applications, and features for managing applications such as approving or rejecting them, updating their statuses, and sending notifications to applicants. This software is primarily aimed at individuals who are interested in obtaining a home loan from a bank. Its purpose is to simplify the loan application process and make it easier for banks to manage and process applications.</a:t>
            </a:r>
            <a:endParaRPr sz="1200" dirty="0">
              <a:solidFill>
                <a:schemeClr val="tx1"/>
              </a:solidFill>
              <a:latin typeface="Times New Roman" panose="02020603050405020304" pitchFamily="18" charset="0"/>
              <a:cs typeface="Times New Roman" panose="02020603050405020304" pitchFamily="18" charset="0"/>
            </a:endParaRPr>
          </a:p>
        </p:txBody>
      </p:sp>
      <p:sp>
        <p:nvSpPr>
          <p:cNvPr id="4" name="object 4"/>
          <p:cNvSpPr txBox="1"/>
          <p:nvPr/>
        </p:nvSpPr>
        <p:spPr>
          <a:xfrm>
            <a:off x="902004" y="6505473"/>
            <a:ext cx="5571490" cy="2321789"/>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Times New Roman"/>
                <a:cs typeface="Times New Roman"/>
              </a:rPr>
              <a:t>Features:</a:t>
            </a:r>
            <a:r>
              <a:rPr sz="1400" b="1" spc="-80" dirty="0">
                <a:solidFill>
                  <a:schemeClr val="tx1"/>
                </a:solidFill>
                <a:latin typeface="Times New Roman"/>
                <a:cs typeface="Times New Roman"/>
              </a:rPr>
              <a:t> </a:t>
            </a:r>
            <a:r>
              <a:rPr sz="1100" spc="-50" dirty="0">
                <a:solidFill>
                  <a:schemeClr val="tx1"/>
                </a:solidFill>
                <a:latin typeface="Calibri"/>
                <a:cs typeface="Calibri"/>
              </a:rPr>
              <a:t>-</a:t>
            </a:r>
            <a:endParaRPr sz="1200" dirty="0">
              <a:solidFill>
                <a:schemeClr val="tx1"/>
              </a:solidFill>
              <a:latin typeface="Times New Roman"/>
              <a:cs typeface="Times New Roman"/>
            </a:endParaRPr>
          </a:p>
          <a:p>
            <a:pPr marL="1028700" indent="-229235">
              <a:lnSpc>
                <a:spcPct val="100000"/>
              </a:lnSpc>
              <a:spcBef>
                <a:spcPts val="625"/>
              </a:spcBef>
              <a:buAutoNum type="arabicPeriod"/>
              <a:tabLst>
                <a:tab pos="1029335" algn="l"/>
              </a:tabLst>
            </a:pPr>
            <a:r>
              <a:rPr lang="en-US" sz="1200" dirty="0"/>
              <a:t>Ensure data accuracy. </a:t>
            </a:r>
          </a:p>
          <a:p>
            <a:pPr marL="1028700" indent="-229235">
              <a:lnSpc>
                <a:spcPct val="100000"/>
              </a:lnSpc>
              <a:spcBef>
                <a:spcPts val="625"/>
              </a:spcBef>
              <a:buAutoNum type="arabicPeriod"/>
              <a:tabLst>
                <a:tab pos="1029335" algn="l"/>
              </a:tabLst>
            </a:pPr>
            <a:r>
              <a:rPr lang="en-US" sz="1200" dirty="0"/>
              <a:t>Proper control of the higher officials. </a:t>
            </a:r>
          </a:p>
          <a:p>
            <a:pPr marL="1028700" indent="-229235">
              <a:lnSpc>
                <a:spcPct val="100000"/>
              </a:lnSpc>
              <a:spcBef>
                <a:spcPts val="625"/>
              </a:spcBef>
              <a:buAutoNum type="arabicPeriod"/>
              <a:tabLst>
                <a:tab pos="1029335" algn="l"/>
              </a:tabLst>
            </a:pPr>
            <a:r>
              <a:rPr lang="en-US" sz="1200" dirty="0"/>
              <a:t>Minimize manual data entry. </a:t>
            </a:r>
          </a:p>
          <a:p>
            <a:pPr marL="1028700" indent="-229235">
              <a:lnSpc>
                <a:spcPct val="100000"/>
              </a:lnSpc>
              <a:spcBef>
                <a:spcPts val="625"/>
              </a:spcBef>
              <a:buAutoNum type="arabicPeriod"/>
              <a:tabLst>
                <a:tab pos="1029335" algn="l"/>
              </a:tabLst>
            </a:pPr>
            <a:r>
              <a:rPr lang="en-US" sz="1200" dirty="0"/>
              <a:t>Minimum time needed for the various processing. </a:t>
            </a:r>
          </a:p>
          <a:p>
            <a:pPr marL="1028700" indent="-229235">
              <a:lnSpc>
                <a:spcPct val="100000"/>
              </a:lnSpc>
              <a:spcBef>
                <a:spcPts val="625"/>
              </a:spcBef>
              <a:buAutoNum type="arabicPeriod"/>
              <a:tabLst>
                <a:tab pos="1029335" algn="l"/>
              </a:tabLst>
            </a:pPr>
            <a:r>
              <a:rPr lang="en-US" sz="1200" dirty="0"/>
              <a:t>Greater efficiency. </a:t>
            </a:r>
          </a:p>
          <a:p>
            <a:pPr marL="1028700" indent="-229235">
              <a:lnSpc>
                <a:spcPct val="100000"/>
              </a:lnSpc>
              <a:spcBef>
                <a:spcPts val="625"/>
              </a:spcBef>
              <a:buAutoNum type="arabicPeriod"/>
              <a:tabLst>
                <a:tab pos="1029335" algn="l"/>
              </a:tabLst>
            </a:pPr>
            <a:r>
              <a:rPr lang="en-US" sz="1200" dirty="0"/>
              <a:t>Better service. </a:t>
            </a:r>
          </a:p>
          <a:p>
            <a:pPr marL="1028700" indent="-229235">
              <a:lnSpc>
                <a:spcPct val="100000"/>
              </a:lnSpc>
              <a:spcBef>
                <a:spcPts val="625"/>
              </a:spcBef>
              <a:buAutoNum type="arabicPeriod"/>
              <a:tabLst>
                <a:tab pos="1029335" algn="l"/>
              </a:tabLst>
            </a:pPr>
            <a:r>
              <a:rPr lang="en-US" sz="1200" dirty="0"/>
              <a:t>User friendliness and interactive. </a:t>
            </a:r>
          </a:p>
          <a:p>
            <a:pPr marL="1028700" indent="-229235">
              <a:lnSpc>
                <a:spcPct val="100000"/>
              </a:lnSpc>
              <a:spcBef>
                <a:spcPts val="625"/>
              </a:spcBef>
              <a:buAutoNum type="arabicPeriod"/>
              <a:tabLst>
                <a:tab pos="1029335" algn="l"/>
              </a:tabLst>
            </a:pPr>
            <a:r>
              <a:rPr lang="en-US" sz="1200" dirty="0"/>
              <a:t>Minimum time required.</a:t>
            </a:r>
            <a:endParaRPr sz="1200" dirty="0">
              <a:solidFill>
                <a:schemeClr val="tx1"/>
              </a:solidFill>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7</a:t>
            </a:fld>
            <a:endParaRPr spc="-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196" y="441452"/>
            <a:ext cx="48260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Times New Roman"/>
                <a:cs typeface="Times New Roman"/>
              </a:rPr>
              <a:t>IACSD</a:t>
            </a:r>
            <a:endParaRPr sz="1200">
              <a:latin typeface="Times New Roman"/>
              <a:cs typeface="Times New Roman"/>
            </a:endParaRPr>
          </a:p>
        </p:txBody>
      </p:sp>
      <p:sp>
        <p:nvSpPr>
          <p:cNvPr id="3" name="object 3"/>
          <p:cNvSpPr txBox="1"/>
          <p:nvPr/>
        </p:nvSpPr>
        <p:spPr>
          <a:xfrm>
            <a:off x="900480" y="1231137"/>
            <a:ext cx="5975350" cy="6917086"/>
          </a:xfrm>
          <a:prstGeom prst="rect">
            <a:avLst/>
          </a:prstGeom>
        </p:spPr>
        <p:txBody>
          <a:bodyPr vert="horz" wrap="square" lIns="0" tIns="12700" rIns="0" bIns="0" rtlCol="0">
            <a:spAutoFit/>
          </a:bodyPr>
          <a:lstStyle/>
          <a:p>
            <a:pPr marL="280670" lvl="1" indent="-268605">
              <a:lnSpc>
                <a:spcPct val="100000"/>
              </a:lnSpc>
              <a:spcBef>
                <a:spcPts val="100"/>
              </a:spcBef>
              <a:buAutoNum type="arabicPeriod"/>
              <a:tabLst>
                <a:tab pos="281305" algn="l"/>
              </a:tabLst>
            </a:pPr>
            <a:r>
              <a:rPr sz="1400" b="1" dirty="0">
                <a:latin typeface="Times New Roman"/>
                <a:cs typeface="Times New Roman"/>
              </a:rPr>
              <a:t>PROJECT</a:t>
            </a:r>
            <a:r>
              <a:rPr sz="1400" b="1" spc="-45" dirty="0">
                <a:latin typeface="Times New Roman"/>
                <a:cs typeface="Times New Roman"/>
              </a:rPr>
              <a:t> </a:t>
            </a:r>
            <a:r>
              <a:rPr sz="1400" b="1" spc="-10" dirty="0">
                <a:latin typeface="Times New Roman"/>
                <a:cs typeface="Times New Roman"/>
              </a:rPr>
              <a:t>OBJECTIVE</a:t>
            </a:r>
            <a:endParaRPr sz="1400" dirty="0">
              <a:latin typeface="Times New Roman"/>
              <a:cs typeface="Times New Roman"/>
            </a:endParaRPr>
          </a:p>
          <a:p>
            <a:pPr lvl="1">
              <a:lnSpc>
                <a:spcPct val="100000"/>
              </a:lnSpc>
              <a:spcBef>
                <a:spcPts val="5"/>
              </a:spcBef>
              <a:buFont typeface="Times New Roman"/>
              <a:buAutoNum type="arabicPeriod"/>
            </a:pPr>
            <a:endParaRPr sz="1900" dirty="0">
              <a:latin typeface="Times New Roman"/>
              <a:cs typeface="Times New Roman"/>
            </a:endParaRPr>
          </a:p>
          <a:p>
            <a:pPr>
              <a:lnSpc>
                <a:spcPct val="150000"/>
              </a:lnSpc>
            </a:pPr>
            <a:r>
              <a:rPr lang="en-US" sz="1200" dirty="0">
                <a:latin typeface="Times New Roman" panose="02020603050405020304" pitchFamily="18" charset="0"/>
                <a:cs typeface="Times New Roman" panose="02020603050405020304" pitchFamily="18" charset="0"/>
              </a:rPr>
              <a:t>The main objective of this project is to buy a Home through finance Loan Company and to implement all the loan process by developing a code. First here, if we want to buy a Home then we will go to Builder, and he will explain the whole process to us and gives a quotation. If we do not have that much money in current situation, then he will suggest us to take a loan. As already some banks have tied up with them e.g., ICICI, HDFC, SBI, and some other finance companies. Then they will suggest us those providers and there’s one relation executive person will contact you and explain all the process of Loan. Every bank has different process.</a:t>
            </a:r>
            <a:endParaRPr sz="1200" dirty="0">
              <a:latin typeface="Times New Roman" panose="02020603050405020304" pitchFamily="18" charset="0"/>
              <a:cs typeface="Times New Roman" panose="02020603050405020304" pitchFamily="18" charset="0"/>
            </a:endParaRPr>
          </a:p>
          <a:p>
            <a:pPr>
              <a:lnSpc>
                <a:spcPct val="100000"/>
              </a:lnSpc>
              <a:spcBef>
                <a:spcPts val="5"/>
              </a:spcBef>
            </a:pPr>
            <a:endParaRPr sz="1850" dirty="0">
              <a:latin typeface="Times New Roman"/>
              <a:cs typeface="Times New Roman"/>
            </a:endParaRPr>
          </a:p>
          <a:p>
            <a:pPr marL="368935" lvl="1" indent="-356870">
              <a:lnSpc>
                <a:spcPct val="100000"/>
              </a:lnSpc>
              <a:spcBef>
                <a:spcPts val="5"/>
              </a:spcBef>
              <a:buAutoNum type="arabicPeriod" startAt="2"/>
              <a:tabLst>
                <a:tab pos="368935" algn="l"/>
                <a:tab pos="369570" algn="l"/>
              </a:tabLst>
            </a:pPr>
            <a:r>
              <a:rPr sz="1400" b="1" dirty="0">
                <a:latin typeface="Times New Roman"/>
                <a:cs typeface="Times New Roman"/>
              </a:rPr>
              <a:t>PROJECT</a:t>
            </a:r>
            <a:r>
              <a:rPr sz="1400" b="1" spc="-35" dirty="0">
                <a:latin typeface="Times New Roman"/>
                <a:cs typeface="Times New Roman"/>
              </a:rPr>
              <a:t> </a:t>
            </a:r>
            <a:r>
              <a:rPr sz="1400" b="1" spc="-10" dirty="0">
                <a:latin typeface="Times New Roman"/>
                <a:cs typeface="Times New Roman"/>
              </a:rPr>
              <a:t>OVERVIEW</a:t>
            </a:r>
            <a:endParaRPr sz="1400" dirty="0">
              <a:latin typeface="Times New Roman"/>
              <a:cs typeface="Times New Roman"/>
            </a:endParaRPr>
          </a:p>
          <a:p>
            <a:pPr>
              <a:lnSpc>
                <a:spcPct val="100000"/>
              </a:lnSpc>
            </a:pPr>
            <a:endParaRPr sz="1500" dirty="0">
              <a:latin typeface="Times New Roman"/>
              <a:cs typeface="Times New Roman"/>
            </a:endParaRPr>
          </a:p>
          <a:p>
            <a:pPr>
              <a:lnSpc>
                <a:spcPct val="100000"/>
              </a:lnSpc>
              <a:spcBef>
                <a:spcPts val="5"/>
              </a:spcBef>
            </a:pPr>
            <a:endParaRPr sz="1200" dirty="0">
              <a:latin typeface="Times New Roman"/>
              <a:cs typeface="Times New Roman"/>
            </a:endParaRPr>
          </a:p>
          <a:p>
            <a:pPr marL="13970" marR="20320">
              <a:lnSpc>
                <a:spcPct val="143700"/>
              </a:lnSpc>
            </a:pPr>
            <a:r>
              <a:rPr sz="1200" dirty="0">
                <a:solidFill>
                  <a:srgbClr val="FF0000"/>
                </a:solidFill>
                <a:latin typeface="Times New Roman"/>
                <a:cs typeface="Times New Roman"/>
              </a:rPr>
              <a:t>The</a:t>
            </a:r>
            <a:r>
              <a:rPr sz="1200" spc="-15" dirty="0">
                <a:solidFill>
                  <a:srgbClr val="FF0000"/>
                </a:solidFill>
                <a:latin typeface="Times New Roman"/>
                <a:cs typeface="Times New Roman"/>
              </a:rPr>
              <a:t> </a:t>
            </a:r>
            <a:r>
              <a:rPr sz="1200" dirty="0">
                <a:solidFill>
                  <a:srgbClr val="FF0000"/>
                </a:solidFill>
                <a:latin typeface="Times New Roman"/>
                <a:cs typeface="Times New Roman"/>
              </a:rPr>
              <a:t>central</a:t>
            </a:r>
            <a:r>
              <a:rPr sz="1200" spc="-5" dirty="0">
                <a:solidFill>
                  <a:srgbClr val="FF0000"/>
                </a:solidFill>
                <a:latin typeface="Times New Roman"/>
                <a:cs typeface="Times New Roman"/>
              </a:rPr>
              <a:t> </a:t>
            </a:r>
            <a:r>
              <a:rPr sz="1200" dirty="0">
                <a:solidFill>
                  <a:srgbClr val="FF0000"/>
                </a:solidFill>
                <a:latin typeface="Times New Roman"/>
                <a:cs typeface="Times New Roman"/>
              </a:rPr>
              <a:t>concept of</a:t>
            </a:r>
            <a:r>
              <a:rPr sz="1200" spc="-5" dirty="0">
                <a:solidFill>
                  <a:srgbClr val="FF0000"/>
                </a:solidFill>
                <a:latin typeface="Times New Roman"/>
                <a:cs typeface="Times New Roman"/>
              </a:rPr>
              <a:t> </a:t>
            </a:r>
            <a:r>
              <a:rPr sz="1200" dirty="0">
                <a:solidFill>
                  <a:srgbClr val="FF0000"/>
                </a:solidFill>
                <a:latin typeface="Times New Roman"/>
                <a:cs typeface="Times New Roman"/>
              </a:rPr>
              <a:t>the</a:t>
            </a:r>
            <a:r>
              <a:rPr sz="1200" spc="-10" dirty="0">
                <a:solidFill>
                  <a:srgbClr val="FF0000"/>
                </a:solidFill>
                <a:latin typeface="Times New Roman"/>
                <a:cs typeface="Times New Roman"/>
              </a:rPr>
              <a:t> </a:t>
            </a:r>
            <a:r>
              <a:rPr sz="1200" dirty="0">
                <a:solidFill>
                  <a:srgbClr val="FF0000"/>
                </a:solidFill>
                <a:latin typeface="Times New Roman"/>
                <a:cs typeface="Times New Roman"/>
              </a:rPr>
              <a:t>application is</a:t>
            </a:r>
            <a:r>
              <a:rPr sz="1200" spc="-5" dirty="0">
                <a:solidFill>
                  <a:srgbClr val="FF0000"/>
                </a:solidFill>
                <a:latin typeface="Times New Roman"/>
                <a:cs typeface="Times New Roman"/>
              </a:rPr>
              <a:t> </a:t>
            </a:r>
            <a:r>
              <a:rPr sz="1200" dirty="0">
                <a:solidFill>
                  <a:srgbClr val="FF0000"/>
                </a:solidFill>
                <a:latin typeface="Times New Roman"/>
                <a:cs typeface="Times New Roman"/>
              </a:rPr>
              <a:t>to</a:t>
            </a:r>
            <a:r>
              <a:rPr sz="1200" spc="-5" dirty="0">
                <a:solidFill>
                  <a:srgbClr val="FF0000"/>
                </a:solidFill>
                <a:latin typeface="Times New Roman"/>
                <a:cs typeface="Times New Roman"/>
              </a:rPr>
              <a:t> </a:t>
            </a:r>
            <a:r>
              <a:rPr sz="1200" dirty="0">
                <a:solidFill>
                  <a:srgbClr val="FF0000"/>
                </a:solidFill>
                <a:latin typeface="Times New Roman"/>
                <a:cs typeface="Times New Roman"/>
              </a:rPr>
              <a:t>allow the</a:t>
            </a:r>
            <a:r>
              <a:rPr sz="1200" spc="-5" dirty="0">
                <a:solidFill>
                  <a:srgbClr val="FF0000"/>
                </a:solidFill>
                <a:latin typeface="Times New Roman"/>
                <a:cs typeface="Times New Roman"/>
              </a:rPr>
              <a:t> </a:t>
            </a:r>
            <a:r>
              <a:rPr sz="1200" dirty="0">
                <a:solidFill>
                  <a:srgbClr val="FF0000"/>
                </a:solidFill>
                <a:latin typeface="Times New Roman"/>
                <a:cs typeface="Times New Roman"/>
              </a:rPr>
              <a:t>customer</a:t>
            </a:r>
            <a:r>
              <a:rPr sz="1200" spc="-5" dirty="0">
                <a:solidFill>
                  <a:srgbClr val="FF0000"/>
                </a:solidFill>
                <a:latin typeface="Times New Roman"/>
                <a:cs typeface="Times New Roman"/>
              </a:rPr>
              <a:t> </a:t>
            </a:r>
            <a:r>
              <a:rPr sz="1200" dirty="0">
                <a:solidFill>
                  <a:srgbClr val="FF0000"/>
                </a:solidFill>
                <a:latin typeface="Times New Roman"/>
                <a:cs typeface="Times New Roman"/>
              </a:rPr>
              <a:t>to shop</a:t>
            </a:r>
            <a:r>
              <a:rPr sz="1200" spc="-5" dirty="0">
                <a:solidFill>
                  <a:srgbClr val="FF0000"/>
                </a:solidFill>
                <a:latin typeface="Times New Roman"/>
                <a:cs typeface="Times New Roman"/>
              </a:rPr>
              <a:t> </a:t>
            </a:r>
            <a:r>
              <a:rPr sz="1200" dirty="0">
                <a:solidFill>
                  <a:srgbClr val="FF0000"/>
                </a:solidFill>
                <a:latin typeface="Times New Roman"/>
                <a:cs typeface="Times New Roman"/>
              </a:rPr>
              <a:t>virtually</a:t>
            </a:r>
            <a:r>
              <a:rPr sz="1200" spc="-5" dirty="0">
                <a:solidFill>
                  <a:srgbClr val="FF0000"/>
                </a:solidFill>
                <a:latin typeface="Times New Roman"/>
                <a:cs typeface="Times New Roman"/>
              </a:rPr>
              <a:t> </a:t>
            </a:r>
            <a:r>
              <a:rPr sz="1200" dirty="0">
                <a:solidFill>
                  <a:srgbClr val="FF0000"/>
                </a:solidFill>
                <a:latin typeface="Times New Roman"/>
                <a:cs typeface="Times New Roman"/>
              </a:rPr>
              <a:t>using the</a:t>
            </a:r>
            <a:r>
              <a:rPr sz="1200" spc="-5" dirty="0">
                <a:solidFill>
                  <a:srgbClr val="FF0000"/>
                </a:solidFill>
                <a:latin typeface="Times New Roman"/>
                <a:cs typeface="Times New Roman"/>
              </a:rPr>
              <a:t> </a:t>
            </a:r>
            <a:r>
              <a:rPr sz="1200" spc="-10" dirty="0">
                <a:solidFill>
                  <a:srgbClr val="FF0000"/>
                </a:solidFill>
                <a:latin typeface="Times New Roman"/>
                <a:cs typeface="Times New Roman"/>
              </a:rPr>
              <a:t>internet </a:t>
            </a:r>
            <a:r>
              <a:rPr sz="1200" dirty="0">
                <a:solidFill>
                  <a:srgbClr val="FF0000"/>
                </a:solidFill>
                <a:latin typeface="Times New Roman"/>
                <a:cs typeface="Times New Roman"/>
              </a:rPr>
              <a:t>and</a:t>
            </a:r>
            <a:r>
              <a:rPr sz="1200" spc="-10" dirty="0">
                <a:solidFill>
                  <a:srgbClr val="FF0000"/>
                </a:solidFill>
                <a:latin typeface="Times New Roman"/>
                <a:cs typeface="Times New Roman"/>
              </a:rPr>
              <a:t> </a:t>
            </a:r>
            <a:r>
              <a:rPr sz="1200" dirty="0">
                <a:solidFill>
                  <a:srgbClr val="FF0000"/>
                </a:solidFill>
                <a:latin typeface="Times New Roman"/>
                <a:cs typeface="Times New Roman"/>
              </a:rPr>
              <a:t>allow</a:t>
            </a:r>
            <a:r>
              <a:rPr sz="1200" spc="-10" dirty="0">
                <a:solidFill>
                  <a:srgbClr val="FF0000"/>
                </a:solidFill>
                <a:latin typeface="Times New Roman"/>
                <a:cs typeface="Times New Roman"/>
              </a:rPr>
              <a:t> </a:t>
            </a:r>
            <a:r>
              <a:rPr sz="1200" dirty="0">
                <a:solidFill>
                  <a:srgbClr val="FF0000"/>
                </a:solidFill>
                <a:latin typeface="Times New Roman"/>
                <a:cs typeface="Times New Roman"/>
              </a:rPr>
              <a:t>customers</a:t>
            </a:r>
            <a:r>
              <a:rPr sz="1200" spc="-10" dirty="0">
                <a:solidFill>
                  <a:srgbClr val="FF0000"/>
                </a:solidFill>
                <a:latin typeface="Times New Roman"/>
                <a:cs typeface="Times New Roman"/>
              </a:rPr>
              <a:t> </a:t>
            </a:r>
            <a:r>
              <a:rPr sz="1200" dirty="0">
                <a:solidFill>
                  <a:srgbClr val="FF0000"/>
                </a:solidFill>
                <a:latin typeface="Times New Roman"/>
                <a:cs typeface="Times New Roman"/>
              </a:rPr>
              <a:t>to</a:t>
            </a:r>
            <a:r>
              <a:rPr sz="1200" spc="-10" dirty="0">
                <a:solidFill>
                  <a:srgbClr val="FF0000"/>
                </a:solidFill>
                <a:latin typeface="Times New Roman"/>
                <a:cs typeface="Times New Roman"/>
              </a:rPr>
              <a:t> </a:t>
            </a:r>
            <a:r>
              <a:rPr sz="1200" dirty="0">
                <a:solidFill>
                  <a:srgbClr val="FF0000"/>
                </a:solidFill>
                <a:latin typeface="Times New Roman"/>
                <a:cs typeface="Times New Roman"/>
              </a:rPr>
              <a:t>buy</a:t>
            </a:r>
            <a:r>
              <a:rPr sz="1200" spc="-10" dirty="0">
                <a:solidFill>
                  <a:srgbClr val="FF0000"/>
                </a:solidFill>
                <a:latin typeface="Times New Roman"/>
                <a:cs typeface="Times New Roman"/>
              </a:rPr>
              <a:t> </a:t>
            </a:r>
            <a:r>
              <a:rPr sz="1200" dirty="0">
                <a:solidFill>
                  <a:srgbClr val="FF0000"/>
                </a:solidFill>
                <a:latin typeface="Times New Roman"/>
                <a:cs typeface="Times New Roman"/>
              </a:rPr>
              <a:t>the</a:t>
            </a:r>
            <a:r>
              <a:rPr sz="1200" spc="-10" dirty="0">
                <a:solidFill>
                  <a:srgbClr val="FF0000"/>
                </a:solidFill>
                <a:latin typeface="Times New Roman"/>
                <a:cs typeface="Times New Roman"/>
              </a:rPr>
              <a:t> </a:t>
            </a:r>
            <a:r>
              <a:rPr sz="1200" dirty="0">
                <a:solidFill>
                  <a:srgbClr val="FF0000"/>
                </a:solidFill>
                <a:latin typeface="Times New Roman"/>
                <a:cs typeface="Times New Roman"/>
              </a:rPr>
              <a:t>items</a:t>
            </a:r>
            <a:r>
              <a:rPr sz="1200" spc="-10" dirty="0">
                <a:solidFill>
                  <a:srgbClr val="FF0000"/>
                </a:solidFill>
                <a:latin typeface="Times New Roman"/>
                <a:cs typeface="Times New Roman"/>
              </a:rPr>
              <a:t> </a:t>
            </a:r>
            <a:r>
              <a:rPr sz="1200" dirty="0">
                <a:solidFill>
                  <a:srgbClr val="FF0000"/>
                </a:solidFill>
                <a:latin typeface="Times New Roman"/>
                <a:cs typeface="Times New Roman"/>
              </a:rPr>
              <a:t>and</a:t>
            </a:r>
            <a:r>
              <a:rPr sz="1200" spc="-10" dirty="0">
                <a:solidFill>
                  <a:srgbClr val="FF0000"/>
                </a:solidFill>
                <a:latin typeface="Times New Roman"/>
                <a:cs typeface="Times New Roman"/>
              </a:rPr>
              <a:t> </a:t>
            </a:r>
            <a:r>
              <a:rPr sz="1200" dirty="0">
                <a:solidFill>
                  <a:srgbClr val="FF0000"/>
                </a:solidFill>
                <a:latin typeface="Times New Roman"/>
                <a:cs typeface="Times New Roman"/>
              </a:rPr>
              <a:t>articles</a:t>
            </a:r>
            <a:r>
              <a:rPr sz="1200" spc="-5" dirty="0">
                <a:solidFill>
                  <a:srgbClr val="FF0000"/>
                </a:solidFill>
                <a:latin typeface="Times New Roman"/>
                <a:cs typeface="Times New Roman"/>
              </a:rPr>
              <a:t> </a:t>
            </a:r>
            <a:r>
              <a:rPr sz="1200" dirty="0">
                <a:solidFill>
                  <a:srgbClr val="FF0000"/>
                </a:solidFill>
                <a:latin typeface="Times New Roman"/>
                <a:cs typeface="Times New Roman"/>
              </a:rPr>
              <a:t>of</a:t>
            </a:r>
            <a:r>
              <a:rPr sz="1200" spc="-10" dirty="0">
                <a:solidFill>
                  <a:srgbClr val="FF0000"/>
                </a:solidFill>
                <a:latin typeface="Times New Roman"/>
                <a:cs typeface="Times New Roman"/>
              </a:rPr>
              <a:t> </a:t>
            </a:r>
            <a:r>
              <a:rPr sz="1200" dirty="0">
                <a:solidFill>
                  <a:srgbClr val="FF0000"/>
                </a:solidFill>
                <a:latin typeface="Times New Roman"/>
                <a:cs typeface="Times New Roman"/>
              </a:rPr>
              <a:t>their</a:t>
            </a:r>
            <a:r>
              <a:rPr sz="1200" spc="-10" dirty="0">
                <a:solidFill>
                  <a:srgbClr val="FF0000"/>
                </a:solidFill>
                <a:latin typeface="Times New Roman"/>
                <a:cs typeface="Times New Roman"/>
              </a:rPr>
              <a:t> </a:t>
            </a:r>
            <a:r>
              <a:rPr sz="1200" dirty="0">
                <a:solidFill>
                  <a:srgbClr val="FF0000"/>
                </a:solidFill>
                <a:latin typeface="Times New Roman"/>
                <a:cs typeface="Times New Roman"/>
              </a:rPr>
              <a:t>desire</a:t>
            </a:r>
            <a:r>
              <a:rPr sz="1200" spc="-5" dirty="0">
                <a:solidFill>
                  <a:srgbClr val="FF0000"/>
                </a:solidFill>
                <a:latin typeface="Times New Roman"/>
                <a:cs typeface="Times New Roman"/>
              </a:rPr>
              <a:t> </a:t>
            </a:r>
            <a:r>
              <a:rPr sz="1200" dirty="0">
                <a:solidFill>
                  <a:srgbClr val="FF0000"/>
                </a:solidFill>
                <a:latin typeface="Times New Roman"/>
                <a:cs typeface="Times New Roman"/>
              </a:rPr>
              <a:t>from</a:t>
            </a:r>
            <a:r>
              <a:rPr sz="1200" spc="-10" dirty="0">
                <a:solidFill>
                  <a:srgbClr val="FF0000"/>
                </a:solidFill>
                <a:latin typeface="Times New Roman"/>
                <a:cs typeface="Times New Roman"/>
              </a:rPr>
              <a:t> </a:t>
            </a:r>
            <a:r>
              <a:rPr sz="1200" dirty="0">
                <a:solidFill>
                  <a:srgbClr val="FF0000"/>
                </a:solidFill>
                <a:latin typeface="Times New Roman"/>
                <a:cs typeface="Times New Roman"/>
              </a:rPr>
              <a:t>the</a:t>
            </a:r>
            <a:r>
              <a:rPr sz="1200" spc="-15" dirty="0">
                <a:solidFill>
                  <a:srgbClr val="FF0000"/>
                </a:solidFill>
                <a:latin typeface="Times New Roman"/>
                <a:cs typeface="Times New Roman"/>
              </a:rPr>
              <a:t> </a:t>
            </a:r>
            <a:r>
              <a:rPr sz="1200" dirty="0">
                <a:solidFill>
                  <a:srgbClr val="FF0000"/>
                </a:solidFill>
                <a:latin typeface="Times New Roman"/>
                <a:cs typeface="Times New Roman"/>
              </a:rPr>
              <a:t>store.</a:t>
            </a:r>
            <a:r>
              <a:rPr sz="1200" spc="-15" dirty="0">
                <a:solidFill>
                  <a:srgbClr val="FF0000"/>
                </a:solidFill>
                <a:latin typeface="Times New Roman"/>
                <a:cs typeface="Times New Roman"/>
              </a:rPr>
              <a:t> </a:t>
            </a:r>
            <a:r>
              <a:rPr sz="1200" dirty="0">
                <a:solidFill>
                  <a:srgbClr val="FF0000"/>
                </a:solidFill>
                <a:latin typeface="Times New Roman"/>
                <a:cs typeface="Times New Roman"/>
              </a:rPr>
              <a:t>The</a:t>
            </a:r>
            <a:r>
              <a:rPr sz="1200" spc="-20" dirty="0">
                <a:solidFill>
                  <a:srgbClr val="FF0000"/>
                </a:solidFill>
                <a:latin typeface="Times New Roman"/>
                <a:cs typeface="Times New Roman"/>
              </a:rPr>
              <a:t> </a:t>
            </a:r>
            <a:r>
              <a:rPr sz="1200" spc="-10" dirty="0">
                <a:solidFill>
                  <a:srgbClr val="FF0000"/>
                </a:solidFill>
                <a:latin typeface="Times New Roman"/>
                <a:cs typeface="Times New Roman"/>
              </a:rPr>
              <a:t>information </a:t>
            </a:r>
            <a:r>
              <a:rPr sz="1200" dirty="0">
                <a:solidFill>
                  <a:srgbClr val="FF0000"/>
                </a:solidFill>
                <a:latin typeface="Times New Roman"/>
                <a:cs typeface="Times New Roman"/>
              </a:rPr>
              <a:t>pertaining</a:t>
            </a:r>
            <a:r>
              <a:rPr sz="1200" spc="-25" dirty="0">
                <a:solidFill>
                  <a:srgbClr val="FF0000"/>
                </a:solidFill>
                <a:latin typeface="Times New Roman"/>
                <a:cs typeface="Times New Roman"/>
              </a:rPr>
              <a:t> </a:t>
            </a:r>
            <a:r>
              <a:rPr sz="1200" dirty="0">
                <a:solidFill>
                  <a:srgbClr val="FF0000"/>
                </a:solidFill>
                <a:latin typeface="Times New Roman"/>
                <a:cs typeface="Times New Roman"/>
              </a:rPr>
              <a:t>to</a:t>
            </a:r>
            <a:r>
              <a:rPr sz="1200" spc="-25" dirty="0">
                <a:solidFill>
                  <a:srgbClr val="FF0000"/>
                </a:solidFill>
                <a:latin typeface="Times New Roman"/>
                <a:cs typeface="Times New Roman"/>
              </a:rPr>
              <a:t> </a:t>
            </a:r>
            <a:r>
              <a:rPr sz="1200" dirty="0">
                <a:solidFill>
                  <a:srgbClr val="FF0000"/>
                </a:solidFill>
                <a:latin typeface="Times New Roman"/>
                <a:cs typeface="Times New Roman"/>
              </a:rPr>
              <a:t>the</a:t>
            </a:r>
            <a:r>
              <a:rPr sz="1200" spc="-25" dirty="0">
                <a:solidFill>
                  <a:srgbClr val="FF0000"/>
                </a:solidFill>
                <a:latin typeface="Times New Roman"/>
                <a:cs typeface="Times New Roman"/>
              </a:rPr>
              <a:t> </a:t>
            </a:r>
            <a:r>
              <a:rPr sz="1200" dirty="0">
                <a:solidFill>
                  <a:srgbClr val="FF0000"/>
                </a:solidFill>
                <a:latin typeface="Times New Roman"/>
                <a:cs typeface="Times New Roman"/>
              </a:rPr>
              <a:t>products</a:t>
            </a:r>
            <a:r>
              <a:rPr sz="1200" spc="-20" dirty="0">
                <a:solidFill>
                  <a:srgbClr val="FF0000"/>
                </a:solidFill>
                <a:latin typeface="Times New Roman"/>
                <a:cs typeface="Times New Roman"/>
              </a:rPr>
              <a:t> </a:t>
            </a:r>
            <a:r>
              <a:rPr sz="1200" dirty="0">
                <a:solidFill>
                  <a:srgbClr val="FF0000"/>
                </a:solidFill>
                <a:latin typeface="Times New Roman"/>
                <a:cs typeface="Times New Roman"/>
              </a:rPr>
              <a:t>are</a:t>
            </a:r>
            <a:r>
              <a:rPr sz="1200" spc="-30" dirty="0">
                <a:solidFill>
                  <a:srgbClr val="FF0000"/>
                </a:solidFill>
                <a:latin typeface="Times New Roman"/>
                <a:cs typeface="Times New Roman"/>
              </a:rPr>
              <a:t> </a:t>
            </a:r>
            <a:r>
              <a:rPr sz="1200" dirty="0">
                <a:solidFill>
                  <a:srgbClr val="FF0000"/>
                </a:solidFill>
                <a:latin typeface="Times New Roman"/>
                <a:cs typeface="Times New Roman"/>
              </a:rPr>
              <a:t>stores</a:t>
            </a:r>
            <a:r>
              <a:rPr sz="1200" spc="-20" dirty="0">
                <a:solidFill>
                  <a:srgbClr val="FF0000"/>
                </a:solidFill>
                <a:latin typeface="Times New Roman"/>
                <a:cs typeface="Times New Roman"/>
              </a:rPr>
              <a:t> </a:t>
            </a:r>
            <a:r>
              <a:rPr sz="1200" dirty="0">
                <a:solidFill>
                  <a:srgbClr val="FF0000"/>
                </a:solidFill>
                <a:latin typeface="Times New Roman"/>
                <a:cs typeface="Times New Roman"/>
              </a:rPr>
              <a:t>on</a:t>
            </a:r>
            <a:r>
              <a:rPr sz="1200" spc="-5" dirty="0">
                <a:solidFill>
                  <a:srgbClr val="FF0000"/>
                </a:solidFill>
                <a:latin typeface="Times New Roman"/>
                <a:cs typeface="Times New Roman"/>
              </a:rPr>
              <a:t> </a:t>
            </a:r>
            <a:r>
              <a:rPr sz="1200" dirty="0">
                <a:solidFill>
                  <a:srgbClr val="FF0000"/>
                </a:solidFill>
                <a:latin typeface="Times New Roman"/>
                <a:cs typeface="Times New Roman"/>
              </a:rPr>
              <a:t>an</a:t>
            </a:r>
            <a:r>
              <a:rPr sz="1200" spc="-15" dirty="0">
                <a:solidFill>
                  <a:srgbClr val="FF0000"/>
                </a:solidFill>
                <a:latin typeface="Times New Roman"/>
                <a:cs typeface="Times New Roman"/>
              </a:rPr>
              <a:t> </a:t>
            </a:r>
            <a:r>
              <a:rPr sz="1200" dirty="0">
                <a:solidFill>
                  <a:srgbClr val="FF0000"/>
                </a:solidFill>
                <a:latin typeface="Times New Roman"/>
                <a:cs typeface="Times New Roman"/>
              </a:rPr>
              <a:t>RDBMS</a:t>
            </a:r>
            <a:r>
              <a:rPr sz="1200" spc="-15" dirty="0">
                <a:solidFill>
                  <a:srgbClr val="FF0000"/>
                </a:solidFill>
                <a:latin typeface="Times New Roman"/>
                <a:cs typeface="Times New Roman"/>
              </a:rPr>
              <a:t> </a:t>
            </a:r>
            <a:r>
              <a:rPr sz="1200" dirty="0">
                <a:solidFill>
                  <a:srgbClr val="FF0000"/>
                </a:solidFill>
                <a:latin typeface="Times New Roman"/>
                <a:cs typeface="Times New Roman"/>
              </a:rPr>
              <a:t>at</a:t>
            </a:r>
            <a:r>
              <a:rPr sz="1200" spc="-20" dirty="0">
                <a:solidFill>
                  <a:srgbClr val="FF0000"/>
                </a:solidFill>
                <a:latin typeface="Times New Roman"/>
                <a:cs typeface="Times New Roman"/>
              </a:rPr>
              <a:t> </a:t>
            </a:r>
            <a:r>
              <a:rPr sz="1200" dirty="0">
                <a:solidFill>
                  <a:srgbClr val="FF0000"/>
                </a:solidFill>
                <a:latin typeface="Times New Roman"/>
                <a:cs typeface="Times New Roman"/>
              </a:rPr>
              <a:t>the</a:t>
            </a:r>
            <a:r>
              <a:rPr sz="1200" spc="-20" dirty="0">
                <a:solidFill>
                  <a:srgbClr val="FF0000"/>
                </a:solidFill>
                <a:latin typeface="Times New Roman"/>
                <a:cs typeface="Times New Roman"/>
              </a:rPr>
              <a:t> </a:t>
            </a:r>
            <a:r>
              <a:rPr sz="1200" dirty="0">
                <a:solidFill>
                  <a:srgbClr val="FF0000"/>
                </a:solidFill>
                <a:latin typeface="Times New Roman"/>
                <a:cs typeface="Times New Roman"/>
              </a:rPr>
              <a:t>server</a:t>
            </a:r>
            <a:r>
              <a:rPr sz="1200" spc="-25" dirty="0">
                <a:solidFill>
                  <a:srgbClr val="FF0000"/>
                </a:solidFill>
                <a:latin typeface="Times New Roman"/>
                <a:cs typeface="Times New Roman"/>
              </a:rPr>
              <a:t> </a:t>
            </a:r>
            <a:r>
              <a:rPr sz="1200" dirty="0">
                <a:solidFill>
                  <a:srgbClr val="FF0000"/>
                </a:solidFill>
                <a:latin typeface="Times New Roman"/>
                <a:cs typeface="Times New Roman"/>
              </a:rPr>
              <a:t>side</a:t>
            </a:r>
            <a:r>
              <a:rPr sz="1200" spc="-20" dirty="0">
                <a:solidFill>
                  <a:srgbClr val="FF0000"/>
                </a:solidFill>
                <a:latin typeface="Times New Roman"/>
                <a:cs typeface="Times New Roman"/>
              </a:rPr>
              <a:t> </a:t>
            </a:r>
            <a:r>
              <a:rPr sz="1200" spc="-10" dirty="0">
                <a:solidFill>
                  <a:srgbClr val="FF0000"/>
                </a:solidFill>
                <a:latin typeface="Times New Roman"/>
                <a:cs typeface="Times New Roman"/>
              </a:rPr>
              <a:t>(store).</a:t>
            </a:r>
            <a:endParaRPr sz="1200" dirty="0">
              <a:solidFill>
                <a:srgbClr val="FF0000"/>
              </a:solidFill>
              <a:latin typeface="Times New Roman"/>
              <a:cs typeface="Times New Roman"/>
            </a:endParaRPr>
          </a:p>
          <a:p>
            <a:pPr marL="13970" marR="5080" algn="just">
              <a:lnSpc>
                <a:spcPct val="143700"/>
              </a:lnSpc>
              <a:spcBef>
                <a:spcPts val="930"/>
              </a:spcBef>
            </a:pPr>
            <a:r>
              <a:rPr sz="1200" dirty="0">
                <a:solidFill>
                  <a:srgbClr val="FF0000"/>
                </a:solidFill>
                <a:latin typeface="Times New Roman"/>
                <a:cs typeface="Times New Roman"/>
              </a:rPr>
              <a:t>The</a:t>
            </a:r>
            <a:r>
              <a:rPr sz="1200" spc="25" dirty="0">
                <a:solidFill>
                  <a:srgbClr val="FF0000"/>
                </a:solidFill>
                <a:latin typeface="Times New Roman"/>
                <a:cs typeface="Times New Roman"/>
              </a:rPr>
              <a:t> </a:t>
            </a:r>
            <a:r>
              <a:rPr sz="1200" dirty="0">
                <a:solidFill>
                  <a:srgbClr val="FF0000"/>
                </a:solidFill>
                <a:latin typeface="Times New Roman"/>
                <a:cs typeface="Times New Roman"/>
              </a:rPr>
              <a:t>server</a:t>
            </a:r>
            <a:r>
              <a:rPr sz="1200" spc="25" dirty="0">
                <a:solidFill>
                  <a:srgbClr val="FF0000"/>
                </a:solidFill>
                <a:latin typeface="Times New Roman"/>
                <a:cs typeface="Times New Roman"/>
              </a:rPr>
              <a:t> </a:t>
            </a:r>
            <a:r>
              <a:rPr sz="1200" dirty="0">
                <a:solidFill>
                  <a:srgbClr val="FF0000"/>
                </a:solidFill>
                <a:latin typeface="Times New Roman"/>
                <a:cs typeface="Times New Roman"/>
              </a:rPr>
              <a:t>processes</a:t>
            </a:r>
            <a:r>
              <a:rPr sz="1200" spc="35" dirty="0">
                <a:solidFill>
                  <a:srgbClr val="FF0000"/>
                </a:solidFill>
                <a:latin typeface="Times New Roman"/>
                <a:cs typeface="Times New Roman"/>
              </a:rPr>
              <a:t> </a:t>
            </a:r>
            <a:r>
              <a:rPr sz="1200" dirty="0">
                <a:solidFill>
                  <a:srgbClr val="FF0000"/>
                </a:solidFill>
                <a:latin typeface="Times New Roman"/>
                <a:cs typeface="Times New Roman"/>
              </a:rPr>
              <a:t>the</a:t>
            </a:r>
            <a:r>
              <a:rPr sz="1200" spc="30" dirty="0">
                <a:solidFill>
                  <a:srgbClr val="FF0000"/>
                </a:solidFill>
                <a:latin typeface="Times New Roman"/>
                <a:cs typeface="Times New Roman"/>
              </a:rPr>
              <a:t> </a:t>
            </a:r>
            <a:r>
              <a:rPr sz="1200" dirty="0">
                <a:solidFill>
                  <a:srgbClr val="FF0000"/>
                </a:solidFill>
                <a:latin typeface="Times New Roman"/>
                <a:cs typeface="Times New Roman"/>
              </a:rPr>
              <a:t>customers,</a:t>
            </a:r>
            <a:r>
              <a:rPr sz="1200" spc="30" dirty="0">
                <a:solidFill>
                  <a:srgbClr val="FF0000"/>
                </a:solidFill>
                <a:latin typeface="Times New Roman"/>
                <a:cs typeface="Times New Roman"/>
              </a:rPr>
              <a:t> </a:t>
            </a:r>
            <a:r>
              <a:rPr sz="1200" dirty="0">
                <a:solidFill>
                  <a:srgbClr val="FF0000"/>
                </a:solidFill>
                <a:latin typeface="Times New Roman"/>
                <a:cs typeface="Times New Roman"/>
              </a:rPr>
              <a:t>and</a:t>
            </a:r>
            <a:r>
              <a:rPr sz="1200" spc="35" dirty="0">
                <a:solidFill>
                  <a:srgbClr val="FF0000"/>
                </a:solidFill>
                <a:latin typeface="Times New Roman"/>
                <a:cs typeface="Times New Roman"/>
              </a:rPr>
              <a:t> </a:t>
            </a:r>
            <a:r>
              <a:rPr sz="1200" dirty="0">
                <a:solidFill>
                  <a:srgbClr val="FF0000"/>
                </a:solidFill>
                <a:latin typeface="Times New Roman"/>
                <a:cs typeface="Times New Roman"/>
              </a:rPr>
              <a:t>the</a:t>
            </a:r>
            <a:r>
              <a:rPr sz="1200" spc="30" dirty="0">
                <a:solidFill>
                  <a:srgbClr val="FF0000"/>
                </a:solidFill>
                <a:latin typeface="Times New Roman"/>
                <a:cs typeface="Times New Roman"/>
              </a:rPr>
              <a:t> </a:t>
            </a:r>
            <a:r>
              <a:rPr sz="1200" dirty="0">
                <a:solidFill>
                  <a:srgbClr val="FF0000"/>
                </a:solidFill>
                <a:latin typeface="Times New Roman"/>
                <a:cs typeface="Times New Roman"/>
              </a:rPr>
              <a:t>items</a:t>
            </a:r>
            <a:r>
              <a:rPr sz="1200" spc="40" dirty="0">
                <a:solidFill>
                  <a:srgbClr val="FF0000"/>
                </a:solidFill>
                <a:latin typeface="Times New Roman"/>
                <a:cs typeface="Times New Roman"/>
              </a:rPr>
              <a:t> </a:t>
            </a:r>
            <a:r>
              <a:rPr sz="1200" dirty="0">
                <a:solidFill>
                  <a:srgbClr val="FF0000"/>
                </a:solidFill>
                <a:latin typeface="Times New Roman"/>
                <a:cs typeface="Times New Roman"/>
              </a:rPr>
              <a:t>are</a:t>
            </a:r>
            <a:r>
              <a:rPr sz="1200" spc="25" dirty="0">
                <a:solidFill>
                  <a:srgbClr val="FF0000"/>
                </a:solidFill>
                <a:latin typeface="Times New Roman"/>
                <a:cs typeface="Times New Roman"/>
              </a:rPr>
              <a:t> </a:t>
            </a:r>
            <a:r>
              <a:rPr sz="1200" dirty="0">
                <a:solidFill>
                  <a:srgbClr val="FF0000"/>
                </a:solidFill>
                <a:latin typeface="Times New Roman"/>
                <a:cs typeface="Times New Roman"/>
              </a:rPr>
              <a:t>shipped</a:t>
            </a:r>
            <a:r>
              <a:rPr sz="1200" spc="35" dirty="0">
                <a:solidFill>
                  <a:srgbClr val="FF0000"/>
                </a:solidFill>
                <a:latin typeface="Times New Roman"/>
                <a:cs typeface="Times New Roman"/>
              </a:rPr>
              <a:t> </a:t>
            </a:r>
            <a:r>
              <a:rPr sz="1200" dirty="0">
                <a:solidFill>
                  <a:srgbClr val="FF0000"/>
                </a:solidFill>
                <a:latin typeface="Times New Roman"/>
                <a:cs typeface="Times New Roman"/>
              </a:rPr>
              <a:t>to</a:t>
            </a:r>
            <a:r>
              <a:rPr sz="1200" spc="35" dirty="0">
                <a:solidFill>
                  <a:srgbClr val="FF0000"/>
                </a:solidFill>
                <a:latin typeface="Times New Roman"/>
                <a:cs typeface="Times New Roman"/>
              </a:rPr>
              <a:t> </a:t>
            </a:r>
            <a:r>
              <a:rPr sz="1200" dirty="0">
                <a:solidFill>
                  <a:srgbClr val="FF0000"/>
                </a:solidFill>
                <a:latin typeface="Times New Roman"/>
                <a:cs typeface="Times New Roman"/>
              </a:rPr>
              <a:t>the</a:t>
            </a:r>
            <a:r>
              <a:rPr sz="1200" spc="30" dirty="0">
                <a:solidFill>
                  <a:srgbClr val="FF0000"/>
                </a:solidFill>
                <a:latin typeface="Times New Roman"/>
                <a:cs typeface="Times New Roman"/>
              </a:rPr>
              <a:t> </a:t>
            </a:r>
            <a:r>
              <a:rPr sz="1200" dirty="0">
                <a:solidFill>
                  <a:srgbClr val="FF0000"/>
                </a:solidFill>
                <a:latin typeface="Times New Roman"/>
                <a:cs typeface="Times New Roman"/>
              </a:rPr>
              <a:t>address</a:t>
            </a:r>
            <a:r>
              <a:rPr sz="1200" spc="35" dirty="0">
                <a:solidFill>
                  <a:srgbClr val="FF0000"/>
                </a:solidFill>
                <a:latin typeface="Times New Roman"/>
                <a:cs typeface="Times New Roman"/>
              </a:rPr>
              <a:t> </a:t>
            </a:r>
            <a:r>
              <a:rPr sz="1200" dirty="0">
                <a:solidFill>
                  <a:srgbClr val="FF0000"/>
                </a:solidFill>
                <a:latin typeface="Times New Roman"/>
                <a:cs typeface="Times New Roman"/>
              </a:rPr>
              <a:t>submitted</a:t>
            </a:r>
            <a:r>
              <a:rPr sz="1200" spc="30" dirty="0">
                <a:solidFill>
                  <a:srgbClr val="FF0000"/>
                </a:solidFill>
                <a:latin typeface="Times New Roman"/>
                <a:cs typeface="Times New Roman"/>
              </a:rPr>
              <a:t> </a:t>
            </a:r>
            <a:r>
              <a:rPr sz="1200" dirty="0">
                <a:solidFill>
                  <a:srgbClr val="FF0000"/>
                </a:solidFill>
                <a:latin typeface="Times New Roman"/>
                <a:cs typeface="Times New Roman"/>
              </a:rPr>
              <a:t>by</a:t>
            </a:r>
            <a:r>
              <a:rPr sz="1200" spc="20" dirty="0">
                <a:solidFill>
                  <a:srgbClr val="FF0000"/>
                </a:solidFill>
                <a:latin typeface="Times New Roman"/>
                <a:cs typeface="Times New Roman"/>
              </a:rPr>
              <a:t> </a:t>
            </a:r>
            <a:r>
              <a:rPr sz="1200" spc="-10" dirty="0">
                <a:solidFill>
                  <a:srgbClr val="FF0000"/>
                </a:solidFill>
                <a:latin typeface="Times New Roman"/>
                <a:cs typeface="Times New Roman"/>
              </a:rPr>
              <a:t>them. </a:t>
            </a:r>
            <a:r>
              <a:rPr sz="1200" dirty="0">
                <a:solidFill>
                  <a:srgbClr val="FF0000"/>
                </a:solidFill>
                <a:latin typeface="Times New Roman"/>
                <a:cs typeface="Times New Roman"/>
              </a:rPr>
              <a:t>The</a:t>
            </a:r>
            <a:r>
              <a:rPr sz="1200" spc="100" dirty="0">
                <a:solidFill>
                  <a:srgbClr val="FF0000"/>
                </a:solidFill>
                <a:latin typeface="Times New Roman"/>
                <a:cs typeface="Times New Roman"/>
              </a:rPr>
              <a:t> </a:t>
            </a:r>
            <a:r>
              <a:rPr sz="1200" dirty="0">
                <a:solidFill>
                  <a:srgbClr val="FF0000"/>
                </a:solidFill>
                <a:latin typeface="Times New Roman"/>
                <a:cs typeface="Times New Roman"/>
              </a:rPr>
              <a:t>application</a:t>
            </a:r>
            <a:r>
              <a:rPr sz="1200" spc="105" dirty="0">
                <a:solidFill>
                  <a:srgbClr val="FF0000"/>
                </a:solidFill>
                <a:latin typeface="Times New Roman"/>
                <a:cs typeface="Times New Roman"/>
              </a:rPr>
              <a:t> </a:t>
            </a:r>
            <a:r>
              <a:rPr sz="1200" dirty="0">
                <a:solidFill>
                  <a:srgbClr val="FF0000"/>
                </a:solidFill>
                <a:latin typeface="Times New Roman"/>
                <a:cs typeface="Times New Roman"/>
              </a:rPr>
              <a:t>was</a:t>
            </a:r>
            <a:r>
              <a:rPr sz="1200" spc="114" dirty="0">
                <a:solidFill>
                  <a:srgbClr val="FF0000"/>
                </a:solidFill>
                <a:latin typeface="Times New Roman"/>
                <a:cs typeface="Times New Roman"/>
              </a:rPr>
              <a:t> </a:t>
            </a:r>
            <a:r>
              <a:rPr sz="1200" dirty="0">
                <a:solidFill>
                  <a:srgbClr val="FF0000"/>
                </a:solidFill>
                <a:latin typeface="Times New Roman"/>
                <a:cs typeface="Times New Roman"/>
              </a:rPr>
              <a:t>designed</a:t>
            </a:r>
            <a:r>
              <a:rPr sz="1200" spc="105" dirty="0">
                <a:solidFill>
                  <a:srgbClr val="FF0000"/>
                </a:solidFill>
                <a:latin typeface="Times New Roman"/>
                <a:cs typeface="Times New Roman"/>
              </a:rPr>
              <a:t> </a:t>
            </a:r>
            <a:r>
              <a:rPr sz="1200" dirty="0">
                <a:solidFill>
                  <a:srgbClr val="FF0000"/>
                </a:solidFill>
                <a:latin typeface="Times New Roman"/>
                <a:cs typeface="Times New Roman"/>
              </a:rPr>
              <a:t>into</a:t>
            </a:r>
            <a:r>
              <a:rPr sz="1200" spc="110" dirty="0">
                <a:solidFill>
                  <a:srgbClr val="FF0000"/>
                </a:solidFill>
                <a:latin typeface="Times New Roman"/>
                <a:cs typeface="Times New Roman"/>
              </a:rPr>
              <a:t> </a:t>
            </a:r>
            <a:r>
              <a:rPr sz="1200" dirty="0">
                <a:solidFill>
                  <a:srgbClr val="FF0000"/>
                </a:solidFill>
                <a:latin typeface="Times New Roman"/>
                <a:cs typeface="Times New Roman"/>
              </a:rPr>
              <a:t>two</a:t>
            </a:r>
            <a:r>
              <a:rPr sz="1200" spc="105" dirty="0">
                <a:solidFill>
                  <a:srgbClr val="FF0000"/>
                </a:solidFill>
                <a:latin typeface="Times New Roman"/>
                <a:cs typeface="Times New Roman"/>
              </a:rPr>
              <a:t> </a:t>
            </a:r>
            <a:r>
              <a:rPr sz="1200" dirty="0">
                <a:solidFill>
                  <a:srgbClr val="FF0000"/>
                </a:solidFill>
                <a:latin typeface="Times New Roman"/>
                <a:cs typeface="Times New Roman"/>
              </a:rPr>
              <a:t>modules</a:t>
            </a:r>
            <a:r>
              <a:rPr sz="1200" spc="114" dirty="0">
                <a:solidFill>
                  <a:srgbClr val="FF0000"/>
                </a:solidFill>
                <a:latin typeface="Times New Roman"/>
                <a:cs typeface="Times New Roman"/>
              </a:rPr>
              <a:t> </a:t>
            </a:r>
            <a:r>
              <a:rPr sz="1200" dirty="0">
                <a:solidFill>
                  <a:srgbClr val="FF0000"/>
                </a:solidFill>
                <a:latin typeface="Times New Roman"/>
                <a:cs typeface="Times New Roman"/>
              </a:rPr>
              <a:t>first</a:t>
            </a:r>
            <a:r>
              <a:rPr sz="1200" spc="110" dirty="0">
                <a:solidFill>
                  <a:srgbClr val="FF0000"/>
                </a:solidFill>
                <a:latin typeface="Times New Roman"/>
                <a:cs typeface="Times New Roman"/>
              </a:rPr>
              <a:t> </a:t>
            </a:r>
            <a:r>
              <a:rPr sz="1200" dirty="0">
                <a:solidFill>
                  <a:srgbClr val="FF0000"/>
                </a:solidFill>
                <a:latin typeface="Times New Roman"/>
                <a:cs typeface="Times New Roman"/>
              </a:rPr>
              <a:t>is</a:t>
            </a:r>
            <a:r>
              <a:rPr sz="1200" spc="114" dirty="0">
                <a:solidFill>
                  <a:srgbClr val="FF0000"/>
                </a:solidFill>
                <a:latin typeface="Times New Roman"/>
                <a:cs typeface="Times New Roman"/>
              </a:rPr>
              <a:t> </a:t>
            </a:r>
            <a:r>
              <a:rPr sz="1200" dirty="0">
                <a:solidFill>
                  <a:srgbClr val="FF0000"/>
                </a:solidFill>
                <a:latin typeface="Times New Roman"/>
                <a:cs typeface="Times New Roman"/>
              </a:rPr>
              <a:t>for</a:t>
            </a:r>
            <a:r>
              <a:rPr sz="1200" spc="100" dirty="0">
                <a:solidFill>
                  <a:srgbClr val="FF0000"/>
                </a:solidFill>
                <a:latin typeface="Times New Roman"/>
                <a:cs typeface="Times New Roman"/>
              </a:rPr>
              <a:t> </a:t>
            </a:r>
            <a:r>
              <a:rPr sz="1200" dirty="0">
                <a:solidFill>
                  <a:srgbClr val="FF0000"/>
                </a:solidFill>
                <a:latin typeface="Times New Roman"/>
                <a:cs typeface="Times New Roman"/>
              </a:rPr>
              <a:t>the</a:t>
            </a:r>
            <a:r>
              <a:rPr sz="1200" spc="120" dirty="0">
                <a:solidFill>
                  <a:srgbClr val="FF0000"/>
                </a:solidFill>
                <a:latin typeface="Times New Roman"/>
                <a:cs typeface="Times New Roman"/>
              </a:rPr>
              <a:t> </a:t>
            </a:r>
            <a:r>
              <a:rPr sz="1200" dirty="0">
                <a:solidFill>
                  <a:srgbClr val="FF0000"/>
                </a:solidFill>
                <a:latin typeface="Times New Roman"/>
                <a:cs typeface="Times New Roman"/>
              </a:rPr>
              <a:t>customers</a:t>
            </a:r>
            <a:r>
              <a:rPr sz="1200" spc="114" dirty="0">
                <a:solidFill>
                  <a:srgbClr val="FF0000"/>
                </a:solidFill>
                <a:latin typeface="Times New Roman"/>
                <a:cs typeface="Times New Roman"/>
              </a:rPr>
              <a:t> </a:t>
            </a:r>
            <a:r>
              <a:rPr sz="1200" dirty="0">
                <a:solidFill>
                  <a:srgbClr val="FF0000"/>
                </a:solidFill>
                <a:latin typeface="Times New Roman"/>
                <a:cs typeface="Times New Roman"/>
              </a:rPr>
              <a:t>who</a:t>
            </a:r>
            <a:r>
              <a:rPr sz="1200" spc="105" dirty="0">
                <a:solidFill>
                  <a:srgbClr val="FF0000"/>
                </a:solidFill>
                <a:latin typeface="Times New Roman"/>
                <a:cs typeface="Times New Roman"/>
              </a:rPr>
              <a:t> </a:t>
            </a:r>
            <a:r>
              <a:rPr sz="1200" dirty="0">
                <a:solidFill>
                  <a:srgbClr val="FF0000"/>
                </a:solidFill>
                <a:latin typeface="Times New Roman"/>
                <a:cs typeface="Times New Roman"/>
              </a:rPr>
              <a:t>wish</a:t>
            </a:r>
            <a:r>
              <a:rPr sz="1200" spc="114" dirty="0">
                <a:solidFill>
                  <a:srgbClr val="FF0000"/>
                </a:solidFill>
                <a:latin typeface="Times New Roman"/>
                <a:cs typeface="Times New Roman"/>
              </a:rPr>
              <a:t> </a:t>
            </a:r>
            <a:r>
              <a:rPr sz="1200" dirty="0">
                <a:solidFill>
                  <a:srgbClr val="FF0000"/>
                </a:solidFill>
                <a:latin typeface="Times New Roman"/>
                <a:cs typeface="Times New Roman"/>
              </a:rPr>
              <a:t>to</a:t>
            </a:r>
            <a:r>
              <a:rPr sz="1200" spc="110" dirty="0">
                <a:solidFill>
                  <a:srgbClr val="FF0000"/>
                </a:solidFill>
                <a:latin typeface="Times New Roman"/>
                <a:cs typeface="Times New Roman"/>
              </a:rPr>
              <a:t> </a:t>
            </a:r>
            <a:r>
              <a:rPr sz="1200" dirty="0">
                <a:solidFill>
                  <a:srgbClr val="FF0000"/>
                </a:solidFill>
                <a:latin typeface="Times New Roman"/>
                <a:cs typeface="Times New Roman"/>
              </a:rPr>
              <a:t>buy</a:t>
            </a:r>
            <a:r>
              <a:rPr sz="1200" spc="110" dirty="0">
                <a:solidFill>
                  <a:srgbClr val="FF0000"/>
                </a:solidFill>
                <a:latin typeface="Times New Roman"/>
                <a:cs typeface="Times New Roman"/>
              </a:rPr>
              <a:t> </a:t>
            </a:r>
            <a:r>
              <a:rPr sz="1200" spc="-25" dirty="0">
                <a:solidFill>
                  <a:srgbClr val="FF0000"/>
                </a:solidFill>
                <a:latin typeface="Times New Roman"/>
                <a:cs typeface="Times New Roman"/>
              </a:rPr>
              <a:t>the </a:t>
            </a:r>
            <a:r>
              <a:rPr sz="1200" dirty="0">
                <a:solidFill>
                  <a:srgbClr val="FF0000"/>
                </a:solidFill>
                <a:latin typeface="Times New Roman"/>
                <a:cs typeface="Times New Roman"/>
              </a:rPr>
              <a:t>articles.</a:t>
            </a:r>
            <a:r>
              <a:rPr sz="1200" spc="55" dirty="0">
                <a:solidFill>
                  <a:srgbClr val="FF0000"/>
                </a:solidFill>
                <a:latin typeface="Times New Roman"/>
                <a:cs typeface="Times New Roman"/>
              </a:rPr>
              <a:t> </a:t>
            </a:r>
            <a:r>
              <a:rPr sz="1200" dirty="0">
                <a:solidFill>
                  <a:srgbClr val="FF0000"/>
                </a:solidFill>
                <a:latin typeface="Times New Roman"/>
                <a:cs typeface="Times New Roman"/>
              </a:rPr>
              <a:t>Second</a:t>
            </a:r>
            <a:r>
              <a:rPr sz="1200" spc="65" dirty="0">
                <a:solidFill>
                  <a:srgbClr val="FF0000"/>
                </a:solidFill>
                <a:latin typeface="Times New Roman"/>
                <a:cs typeface="Times New Roman"/>
              </a:rPr>
              <a:t> </a:t>
            </a:r>
            <a:r>
              <a:rPr sz="1200" dirty="0">
                <a:solidFill>
                  <a:srgbClr val="FF0000"/>
                </a:solidFill>
                <a:latin typeface="Times New Roman"/>
                <a:cs typeface="Times New Roman"/>
              </a:rPr>
              <a:t>is</a:t>
            </a:r>
            <a:r>
              <a:rPr sz="1200" spc="60" dirty="0">
                <a:solidFill>
                  <a:srgbClr val="FF0000"/>
                </a:solidFill>
                <a:latin typeface="Times New Roman"/>
                <a:cs typeface="Times New Roman"/>
              </a:rPr>
              <a:t> </a:t>
            </a:r>
            <a:r>
              <a:rPr sz="1200" dirty="0">
                <a:solidFill>
                  <a:srgbClr val="FF0000"/>
                </a:solidFill>
                <a:latin typeface="Times New Roman"/>
                <a:cs typeface="Times New Roman"/>
              </a:rPr>
              <a:t>for</a:t>
            </a:r>
            <a:r>
              <a:rPr sz="1200" spc="55" dirty="0">
                <a:solidFill>
                  <a:srgbClr val="FF0000"/>
                </a:solidFill>
                <a:latin typeface="Times New Roman"/>
                <a:cs typeface="Times New Roman"/>
              </a:rPr>
              <a:t> </a:t>
            </a:r>
            <a:r>
              <a:rPr sz="1200" dirty="0">
                <a:solidFill>
                  <a:srgbClr val="FF0000"/>
                </a:solidFill>
                <a:latin typeface="Times New Roman"/>
                <a:cs typeface="Times New Roman"/>
              </a:rPr>
              <a:t>the</a:t>
            </a:r>
            <a:r>
              <a:rPr sz="1200" spc="55" dirty="0">
                <a:solidFill>
                  <a:srgbClr val="FF0000"/>
                </a:solidFill>
                <a:latin typeface="Times New Roman"/>
                <a:cs typeface="Times New Roman"/>
              </a:rPr>
              <a:t> </a:t>
            </a:r>
            <a:r>
              <a:rPr sz="1200" dirty="0">
                <a:solidFill>
                  <a:srgbClr val="FF0000"/>
                </a:solidFill>
                <a:latin typeface="Times New Roman"/>
                <a:cs typeface="Times New Roman"/>
              </a:rPr>
              <a:t>storekeepers</a:t>
            </a:r>
            <a:r>
              <a:rPr sz="1200" spc="60" dirty="0">
                <a:solidFill>
                  <a:srgbClr val="FF0000"/>
                </a:solidFill>
                <a:latin typeface="Times New Roman"/>
                <a:cs typeface="Times New Roman"/>
              </a:rPr>
              <a:t> </a:t>
            </a:r>
            <a:r>
              <a:rPr sz="1200" dirty="0">
                <a:solidFill>
                  <a:srgbClr val="FF0000"/>
                </a:solidFill>
                <a:latin typeface="Times New Roman"/>
                <a:cs typeface="Times New Roman"/>
              </a:rPr>
              <a:t>who</a:t>
            </a:r>
            <a:r>
              <a:rPr sz="1200" spc="60" dirty="0">
                <a:solidFill>
                  <a:srgbClr val="FF0000"/>
                </a:solidFill>
                <a:latin typeface="Times New Roman"/>
                <a:cs typeface="Times New Roman"/>
              </a:rPr>
              <a:t> </a:t>
            </a:r>
            <a:r>
              <a:rPr sz="1200" dirty="0">
                <a:solidFill>
                  <a:srgbClr val="FF0000"/>
                </a:solidFill>
                <a:latin typeface="Times New Roman"/>
                <a:cs typeface="Times New Roman"/>
              </a:rPr>
              <a:t>maintains</a:t>
            </a:r>
            <a:r>
              <a:rPr sz="1200" spc="60" dirty="0">
                <a:solidFill>
                  <a:srgbClr val="FF0000"/>
                </a:solidFill>
                <a:latin typeface="Times New Roman"/>
                <a:cs typeface="Times New Roman"/>
              </a:rPr>
              <a:t> </a:t>
            </a:r>
            <a:r>
              <a:rPr sz="1200" dirty="0">
                <a:solidFill>
                  <a:srgbClr val="FF0000"/>
                </a:solidFill>
                <a:latin typeface="Times New Roman"/>
                <a:cs typeface="Times New Roman"/>
              </a:rPr>
              <a:t>and</a:t>
            </a:r>
            <a:r>
              <a:rPr sz="1200" spc="65" dirty="0">
                <a:solidFill>
                  <a:srgbClr val="FF0000"/>
                </a:solidFill>
                <a:latin typeface="Times New Roman"/>
                <a:cs typeface="Times New Roman"/>
              </a:rPr>
              <a:t> </a:t>
            </a:r>
            <a:r>
              <a:rPr sz="1200" dirty="0">
                <a:solidFill>
                  <a:srgbClr val="FF0000"/>
                </a:solidFill>
                <a:latin typeface="Times New Roman"/>
                <a:cs typeface="Times New Roman"/>
              </a:rPr>
              <a:t>updates</a:t>
            </a:r>
            <a:r>
              <a:rPr sz="1200" spc="55" dirty="0">
                <a:solidFill>
                  <a:srgbClr val="FF0000"/>
                </a:solidFill>
                <a:latin typeface="Times New Roman"/>
                <a:cs typeface="Times New Roman"/>
              </a:rPr>
              <a:t> </a:t>
            </a:r>
            <a:r>
              <a:rPr sz="1200" dirty="0">
                <a:solidFill>
                  <a:srgbClr val="FF0000"/>
                </a:solidFill>
                <a:latin typeface="Times New Roman"/>
                <a:cs typeface="Times New Roman"/>
              </a:rPr>
              <a:t>the</a:t>
            </a:r>
            <a:r>
              <a:rPr sz="1200" spc="60" dirty="0">
                <a:solidFill>
                  <a:srgbClr val="FF0000"/>
                </a:solidFill>
                <a:latin typeface="Times New Roman"/>
                <a:cs typeface="Times New Roman"/>
              </a:rPr>
              <a:t> </a:t>
            </a:r>
            <a:r>
              <a:rPr sz="1200" dirty="0">
                <a:solidFill>
                  <a:srgbClr val="FF0000"/>
                </a:solidFill>
                <a:latin typeface="Times New Roman"/>
                <a:cs typeface="Times New Roman"/>
              </a:rPr>
              <a:t>information</a:t>
            </a:r>
            <a:r>
              <a:rPr sz="1200" spc="60" dirty="0">
                <a:solidFill>
                  <a:srgbClr val="FF0000"/>
                </a:solidFill>
                <a:latin typeface="Times New Roman"/>
                <a:cs typeface="Times New Roman"/>
              </a:rPr>
              <a:t> </a:t>
            </a:r>
            <a:r>
              <a:rPr sz="1200" dirty="0">
                <a:solidFill>
                  <a:srgbClr val="FF0000"/>
                </a:solidFill>
                <a:latin typeface="Times New Roman"/>
                <a:cs typeface="Times New Roman"/>
              </a:rPr>
              <a:t>pertaining</a:t>
            </a:r>
            <a:r>
              <a:rPr sz="1200" spc="65" dirty="0">
                <a:solidFill>
                  <a:srgbClr val="FF0000"/>
                </a:solidFill>
                <a:latin typeface="Times New Roman"/>
                <a:cs typeface="Times New Roman"/>
              </a:rPr>
              <a:t> </a:t>
            </a:r>
            <a:r>
              <a:rPr sz="1200" spc="-25" dirty="0">
                <a:solidFill>
                  <a:srgbClr val="FF0000"/>
                </a:solidFill>
                <a:latin typeface="Times New Roman"/>
                <a:cs typeface="Times New Roman"/>
              </a:rPr>
              <a:t>to </a:t>
            </a:r>
            <a:r>
              <a:rPr sz="1200" dirty="0">
                <a:solidFill>
                  <a:srgbClr val="FF0000"/>
                </a:solidFill>
                <a:latin typeface="Times New Roman"/>
                <a:cs typeface="Times New Roman"/>
              </a:rPr>
              <a:t>the</a:t>
            </a:r>
            <a:r>
              <a:rPr sz="1200" spc="-10" dirty="0">
                <a:solidFill>
                  <a:srgbClr val="FF0000"/>
                </a:solidFill>
                <a:latin typeface="Times New Roman"/>
                <a:cs typeface="Times New Roman"/>
              </a:rPr>
              <a:t> </a:t>
            </a:r>
            <a:r>
              <a:rPr sz="1200" dirty="0">
                <a:solidFill>
                  <a:srgbClr val="FF0000"/>
                </a:solidFill>
                <a:latin typeface="Times New Roman"/>
                <a:cs typeface="Times New Roman"/>
              </a:rPr>
              <a:t>articles and</a:t>
            </a:r>
            <a:r>
              <a:rPr sz="1200" spc="5" dirty="0">
                <a:solidFill>
                  <a:srgbClr val="FF0000"/>
                </a:solidFill>
                <a:latin typeface="Times New Roman"/>
                <a:cs typeface="Times New Roman"/>
              </a:rPr>
              <a:t> </a:t>
            </a:r>
            <a:r>
              <a:rPr sz="1200" dirty="0">
                <a:solidFill>
                  <a:srgbClr val="FF0000"/>
                </a:solidFill>
                <a:latin typeface="Times New Roman"/>
                <a:cs typeface="Times New Roman"/>
              </a:rPr>
              <a:t>those</a:t>
            </a:r>
            <a:r>
              <a:rPr sz="1200" spc="-5" dirty="0">
                <a:solidFill>
                  <a:srgbClr val="FF0000"/>
                </a:solidFill>
                <a:latin typeface="Times New Roman"/>
                <a:cs typeface="Times New Roman"/>
              </a:rPr>
              <a:t> </a:t>
            </a:r>
            <a:r>
              <a:rPr sz="1200" dirty="0">
                <a:solidFill>
                  <a:srgbClr val="FF0000"/>
                </a:solidFill>
                <a:latin typeface="Times New Roman"/>
                <a:cs typeface="Times New Roman"/>
              </a:rPr>
              <a:t>of</a:t>
            </a:r>
            <a:r>
              <a:rPr sz="1200" spc="-5" dirty="0">
                <a:solidFill>
                  <a:srgbClr val="FF0000"/>
                </a:solidFill>
                <a:latin typeface="Times New Roman"/>
                <a:cs typeface="Times New Roman"/>
              </a:rPr>
              <a:t> </a:t>
            </a:r>
            <a:r>
              <a:rPr sz="1200" dirty="0">
                <a:solidFill>
                  <a:srgbClr val="FF0000"/>
                </a:solidFill>
                <a:latin typeface="Times New Roman"/>
                <a:cs typeface="Times New Roman"/>
              </a:rPr>
              <a:t>this</a:t>
            </a:r>
            <a:r>
              <a:rPr sz="1200" spc="-5" dirty="0">
                <a:solidFill>
                  <a:srgbClr val="FF0000"/>
                </a:solidFill>
                <a:latin typeface="Times New Roman"/>
                <a:cs typeface="Times New Roman"/>
              </a:rPr>
              <a:t> </a:t>
            </a:r>
            <a:r>
              <a:rPr sz="1200" dirty="0">
                <a:solidFill>
                  <a:srgbClr val="FF0000"/>
                </a:solidFill>
                <a:latin typeface="Times New Roman"/>
                <a:cs typeface="Times New Roman"/>
              </a:rPr>
              <a:t>product</a:t>
            </a:r>
            <a:r>
              <a:rPr sz="1200" spc="-5" dirty="0">
                <a:solidFill>
                  <a:srgbClr val="FF0000"/>
                </a:solidFill>
                <a:latin typeface="Times New Roman"/>
                <a:cs typeface="Times New Roman"/>
              </a:rPr>
              <a:t> </a:t>
            </a:r>
            <a:r>
              <a:rPr sz="1200" dirty="0">
                <a:solidFill>
                  <a:srgbClr val="FF0000"/>
                </a:solidFill>
                <a:latin typeface="Times New Roman"/>
                <a:cs typeface="Times New Roman"/>
              </a:rPr>
              <a:t>is a</a:t>
            </a:r>
            <a:r>
              <a:rPr sz="1200" spc="-10" dirty="0">
                <a:solidFill>
                  <a:srgbClr val="FF0000"/>
                </a:solidFill>
                <a:latin typeface="Times New Roman"/>
                <a:cs typeface="Times New Roman"/>
              </a:rPr>
              <a:t> </a:t>
            </a:r>
            <a:r>
              <a:rPr sz="1200" dirty="0">
                <a:solidFill>
                  <a:srgbClr val="FF0000"/>
                </a:solidFill>
                <a:latin typeface="Times New Roman"/>
                <a:cs typeface="Times New Roman"/>
              </a:rPr>
              <a:t>departmental</a:t>
            </a:r>
            <a:r>
              <a:rPr sz="1200" spc="-5" dirty="0">
                <a:solidFill>
                  <a:srgbClr val="FF0000"/>
                </a:solidFill>
                <a:latin typeface="Times New Roman"/>
                <a:cs typeface="Times New Roman"/>
              </a:rPr>
              <a:t> </a:t>
            </a:r>
            <a:r>
              <a:rPr sz="1200" dirty="0">
                <a:solidFill>
                  <a:srgbClr val="FF0000"/>
                </a:solidFill>
                <a:latin typeface="Times New Roman"/>
                <a:cs typeface="Times New Roman"/>
              </a:rPr>
              <a:t>store</a:t>
            </a:r>
            <a:r>
              <a:rPr sz="1200" spc="-10" dirty="0">
                <a:solidFill>
                  <a:srgbClr val="FF0000"/>
                </a:solidFill>
                <a:latin typeface="Times New Roman"/>
                <a:cs typeface="Times New Roman"/>
              </a:rPr>
              <a:t> </a:t>
            </a:r>
            <a:r>
              <a:rPr sz="1200" dirty="0">
                <a:solidFill>
                  <a:srgbClr val="FF0000"/>
                </a:solidFill>
                <a:latin typeface="Times New Roman"/>
                <a:cs typeface="Times New Roman"/>
              </a:rPr>
              <a:t>wherethe</a:t>
            </a:r>
            <a:r>
              <a:rPr sz="1200" spc="-5" dirty="0">
                <a:solidFill>
                  <a:srgbClr val="FF0000"/>
                </a:solidFill>
                <a:latin typeface="Times New Roman"/>
                <a:cs typeface="Times New Roman"/>
              </a:rPr>
              <a:t> </a:t>
            </a:r>
            <a:r>
              <a:rPr sz="1200" dirty="0">
                <a:solidFill>
                  <a:srgbClr val="FF0000"/>
                </a:solidFill>
                <a:latin typeface="Times New Roman"/>
                <a:cs typeface="Times New Roman"/>
              </a:rPr>
              <a:t>application</a:t>
            </a:r>
            <a:r>
              <a:rPr sz="1200" spc="-10" dirty="0">
                <a:solidFill>
                  <a:srgbClr val="FF0000"/>
                </a:solidFill>
                <a:latin typeface="Times New Roman"/>
                <a:cs typeface="Times New Roman"/>
              </a:rPr>
              <a:t> </a:t>
            </a:r>
            <a:r>
              <a:rPr sz="1200" dirty="0">
                <a:solidFill>
                  <a:srgbClr val="FF0000"/>
                </a:solidFill>
                <a:latin typeface="Times New Roman"/>
                <a:cs typeface="Times New Roman"/>
              </a:rPr>
              <a:t>is</a:t>
            </a:r>
            <a:r>
              <a:rPr sz="1200" spc="-5" dirty="0">
                <a:solidFill>
                  <a:srgbClr val="FF0000"/>
                </a:solidFill>
                <a:latin typeface="Times New Roman"/>
                <a:cs typeface="Times New Roman"/>
              </a:rPr>
              <a:t> </a:t>
            </a:r>
            <a:r>
              <a:rPr sz="1200" dirty="0">
                <a:solidFill>
                  <a:srgbClr val="FF0000"/>
                </a:solidFill>
                <a:latin typeface="Times New Roman"/>
                <a:cs typeface="Times New Roman"/>
              </a:rPr>
              <a:t>hosted</a:t>
            </a:r>
            <a:r>
              <a:rPr sz="1200" spc="5" dirty="0">
                <a:solidFill>
                  <a:srgbClr val="FF0000"/>
                </a:solidFill>
                <a:latin typeface="Times New Roman"/>
                <a:cs typeface="Times New Roman"/>
              </a:rPr>
              <a:t> </a:t>
            </a:r>
            <a:r>
              <a:rPr sz="1200" dirty="0">
                <a:solidFill>
                  <a:srgbClr val="FF0000"/>
                </a:solidFill>
                <a:latin typeface="Times New Roman"/>
                <a:cs typeface="Times New Roman"/>
              </a:rPr>
              <a:t>on</a:t>
            </a:r>
            <a:r>
              <a:rPr sz="1200" spc="-5" dirty="0">
                <a:solidFill>
                  <a:srgbClr val="FF0000"/>
                </a:solidFill>
                <a:latin typeface="Times New Roman"/>
                <a:cs typeface="Times New Roman"/>
              </a:rPr>
              <a:t> </a:t>
            </a:r>
            <a:r>
              <a:rPr sz="1200" spc="-25" dirty="0">
                <a:solidFill>
                  <a:srgbClr val="FF0000"/>
                </a:solidFill>
                <a:latin typeface="Times New Roman"/>
                <a:cs typeface="Times New Roman"/>
              </a:rPr>
              <a:t>the </a:t>
            </a:r>
            <a:r>
              <a:rPr sz="1200" dirty="0">
                <a:solidFill>
                  <a:srgbClr val="FF0000"/>
                </a:solidFill>
                <a:latin typeface="Times New Roman"/>
                <a:cs typeface="Times New Roman"/>
              </a:rPr>
              <a:t>web</a:t>
            </a:r>
            <a:r>
              <a:rPr sz="1200" spc="10" dirty="0">
                <a:solidFill>
                  <a:srgbClr val="FF0000"/>
                </a:solidFill>
                <a:latin typeface="Times New Roman"/>
                <a:cs typeface="Times New Roman"/>
              </a:rPr>
              <a:t> </a:t>
            </a:r>
            <a:r>
              <a:rPr sz="1200" dirty="0">
                <a:solidFill>
                  <a:srgbClr val="FF0000"/>
                </a:solidFill>
                <a:latin typeface="Times New Roman"/>
                <a:cs typeface="Times New Roman"/>
              </a:rPr>
              <a:t>and</a:t>
            </a:r>
            <a:r>
              <a:rPr sz="1200" spc="10" dirty="0">
                <a:solidFill>
                  <a:srgbClr val="FF0000"/>
                </a:solidFill>
                <a:latin typeface="Times New Roman"/>
                <a:cs typeface="Times New Roman"/>
              </a:rPr>
              <a:t> </a:t>
            </a:r>
            <a:r>
              <a:rPr sz="1200" dirty="0">
                <a:solidFill>
                  <a:srgbClr val="FF0000"/>
                </a:solidFill>
                <a:latin typeface="Times New Roman"/>
                <a:cs typeface="Times New Roman"/>
              </a:rPr>
              <a:t>the</a:t>
            </a:r>
            <a:r>
              <a:rPr sz="1200" spc="10" dirty="0">
                <a:solidFill>
                  <a:srgbClr val="FF0000"/>
                </a:solidFill>
                <a:latin typeface="Times New Roman"/>
                <a:cs typeface="Times New Roman"/>
              </a:rPr>
              <a:t> </a:t>
            </a:r>
            <a:r>
              <a:rPr sz="1200" dirty="0">
                <a:solidFill>
                  <a:srgbClr val="FF0000"/>
                </a:solidFill>
                <a:latin typeface="Times New Roman"/>
                <a:cs typeface="Times New Roman"/>
              </a:rPr>
              <a:t>administrator</a:t>
            </a:r>
            <a:r>
              <a:rPr sz="1200" spc="10" dirty="0">
                <a:solidFill>
                  <a:srgbClr val="FF0000"/>
                </a:solidFill>
                <a:latin typeface="Times New Roman"/>
                <a:cs typeface="Times New Roman"/>
              </a:rPr>
              <a:t> </a:t>
            </a:r>
            <a:r>
              <a:rPr sz="1200" dirty="0">
                <a:solidFill>
                  <a:srgbClr val="FF0000"/>
                </a:solidFill>
                <a:latin typeface="Times New Roman"/>
                <a:cs typeface="Times New Roman"/>
              </a:rPr>
              <a:t>maintains</a:t>
            </a:r>
            <a:r>
              <a:rPr sz="1200" spc="10" dirty="0">
                <a:solidFill>
                  <a:srgbClr val="FF0000"/>
                </a:solidFill>
                <a:latin typeface="Times New Roman"/>
                <a:cs typeface="Times New Roman"/>
              </a:rPr>
              <a:t> </a:t>
            </a:r>
            <a:r>
              <a:rPr sz="1200" dirty="0">
                <a:solidFill>
                  <a:srgbClr val="FF0000"/>
                </a:solidFill>
                <a:latin typeface="Times New Roman"/>
                <a:cs typeface="Times New Roman"/>
              </a:rPr>
              <a:t>the</a:t>
            </a:r>
            <a:r>
              <a:rPr sz="1200" spc="5" dirty="0">
                <a:solidFill>
                  <a:srgbClr val="FF0000"/>
                </a:solidFill>
                <a:latin typeface="Times New Roman"/>
                <a:cs typeface="Times New Roman"/>
              </a:rPr>
              <a:t> </a:t>
            </a:r>
            <a:r>
              <a:rPr sz="1200" dirty="0">
                <a:solidFill>
                  <a:srgbClr val="FF0000"/>
                </a:solidFill>
                <a:latin typeface="Times New Roman"/>
                <a:cs typeface="Times New Roman"/>
              </a:rPr>
              <a:t>database.</a:t>
            </a:r>
            <a:r>
              <a:rPr sz="1200" spc="15" dirty="0">
                <a:solidFill>
                  <a:srgbClr val="FF0000"/>
                </a:solidFill>
                <a:latin typeface="Times New Roman"/>
                <a:cs typeface="Times New Roman"/>
              </a:rPr>
              <a:t> </a:t>
            </a:r>
            <a:r>
              <a:rPr sz="1200" dirty="0">
                <a:solidFill>
                  <a:srgbClr val="FF0000"/>
                </a:solidFill>
                <a:latin typeface="Times New Roman"/>
                <a:cs typeface="Times New Roman"/>
              </a:rPr>
              <a:t>The</a:t>
            </a:r>
            <a:r>
              <a:rPr sz="1200" spc="5" dirty="0">
                <a:solidFill>
                  <a:srgbClr val="FF0000"/>
                </a:solidFill>
                <a:latin typeface="Times New Roman"/>
                <a:cs typeface="Times New Roman"/>
              </a:rPr>
              <a:t> </a:t>
            </a:r>
            <a:r>
              <a:rPr sz="1200" dirty="0">
                <a:solidFill>
                  <a:srgbClr val="FF0000"/>
                </a:solidFill>
                <a:latin typeface="Times New Roman"/>
                <a:cs typeface="Times New Roman"/>
              </a:rPr>
              <a:t>application,</a:t>
            </a:r>
            <a:r>
              <a:rPr sz="1200" spc="10" dirty="0">
                <a:solidFill>
                  <a:srgbClr val="FF0000"/>
                </a:solidFill>
                <a:latin typeface="Times New Roman"/>
                <a:cs typeface="Times New Roman"/>
              </a:rPr>
              <a:t> </a:t>
            </a:r>
            <a:r>
              <a:rPr sz="1200" dirty="0">
                <a:solidFill>
                  <a:srgbClr val="FF0000"/>
                </a:solidFill>
                <a:latin typeface="Times New Roman"/>
                <a:cs typeface="Times New Roman"/>
              </a:rPr>
              <a:t>which</a:t>
            </a:r>
            <a:r>
              <a:rPr sz="1200" spc="15" dirty="0">
                <a:solidFill>
                  <a:srgbClr val="FF0000"/>
                </a:solidFill>
                <a:latin typeface="Times New Roman"/>
                <a:cs typeface="Times New Roman"/>
              </a:rPr>
              <a:t> </a:t>
            </a:r>
            <a:r>
              <a:rPr sz="1200" dirty="0">
                <a:solidFill>
                  <a:srgbClr val="FF0000"/>
                </a:solidFill>
                <a:latin typeface="Times New Roman"/>
                <a:cs typeface="Times New Roman"/>
              </a:rPr>
              <a:t>is</a:t>
            </a:r>
            <a:r>
              <a:rPr sz="1200" spc="15" dirty="0">
                <a:solidFill>
                  <a:srgbClr val="FF0000"/>
                </a:solidFill>
                <a:latin typeface="Times New Roman"/>
                <a:cs typeface="Times New Roman"/>
              </a:rPr>
              <a:t> </a:t>
            </a:r>
            <a:r>
              <a:rPr sz="1200" dirty="0">
                <a:solidFill>
                  <a:srgbClr val="FF0000"/>
                </a:solidFill>
                <a:latin typeface="Times New Roman"/>
                <a:cs typeface="Times New Roman"/>
              </a:rPr>
              <a:t>deploy</a:t>
            </a:r>
            <a:r>
              <a:rPr sz="1200" spc="15" dirty="0">
                <a:solidFill>
                  <a:srgbClr val="FF0000"/>
                </a:solidFill>
                <a:latin typeface="Times New Roman"/>
                <a:cs typeface="Times New Roman"/>
              </a:rPr>
              <a:t> </a:t>
            </a:r>
            <a:r>
              <a:rPr sz="1200" dirty="0">
                <a:solidFill>
                  <a:srgbClr val="FF0000"/>
                </a:solidFill>
                <a:latin typeface="Times New Roman"/>
                <a:cs typeface="Times New Roman"/>
              </a:rPr>
              <a:t>the</a:t>
            </a:r>
            <a:r>
              <a:rPr sz="1200" spc="10" dirty="0">
                <a:solidFill>
                  <a:srgbClr val="FF0000"/>
                </a:solidFill>
                <a:latin typeface="Times New Roman"/>
                <a:cs typeface="Times New Roman"/>
              </a:rPr>
              <a:t> </a:t>
            </a:r>
            <a:r>
              <a:rPr sz="1200" spc="-10" dirty="0">
                <a:solidFill>
                  <a:srgbClr val="FF0000"/>
                </a:solidFill>
                <a:latin typeface="Times New Roman"/>
                <a:cs typeface="Times New Roman"/>
              </a:rPr>
              <a:t>customer </a:t>
            </a:r>
            <a:r>
              <a:rPr sz="1200" dirty="0">
                <a:solidFill>
                  <a:srgbClr val="FF0000"/>
                </a:solidFill>
                <a:latin typeface="Times New Roman"/>
                <a:cs typeface="Times New Roman"/>
              </a:rPr>
              <a:t>database,</a:t>
            </a:r>
            <a:r>
              <a:rPr sz="1200" spc="100" dirty="0">
                <a:solidFill>
                  <a:srgbClr val="FF0000"/>
                </a:solidFill>
                <a:latin typeface="Times New Roman"/>
                <a:cs typeface="Times New Roman"/>
              </a:rPr>
              <a:t> </a:t>
            </a:r>
            <a:r>
              <a:rPr sz="1200" dirty="0">
                <a:solidFill>
                  <a:srgbClr val="FF0000"/>
                </a:solidFill>
                <a:latin typeface="Times New Roman"/>
                <a:cs typeface="Times New Roman"/>
              </a:rPr>
              <a:t>the</a:t>
            </a:r>
            <a:r>
              <a:rPr sz="1200" spc="90" dirty="0">
                <a:solidFill>
                  <a:srgbClr val="FF0000"/>
                </a:solidFill>
                <a:latin typeface="Times New Roman"/>
                <a:cs typeface="Times New Roman"/>
              </a:rPr>
              <a:t> </a:t>
            </a:r>
            <a:r>
              <a:rPr sz="1200" dirty="0">
                <a:solidFill>
                  <a:srgbClr val="FF0000"/>
                </a:solidFill>
                <a:latin typeface="Times New Roman"/>
                <a:cs typeface="Times New Roman"/>
              </a:rPr>
              <a:t>details</a:t>
            </a:r>
            <a:r>
              <a:rPr sz="1200" spc="100" dirty="0">
                <a:solidFill>
                  <a:srgbClr val="FF0000"/>
                </a:solidFill>
                <a:latin typeface="Times New Roman"/>
                <a:cs typeface="Times New Roman"/>
              </a:rPr>
              <a:t> </a:t>
            </a:r>
            <a:r>
              <a:rPr sz="1200" dirty="0">
                <a:solidFill>
                  <a:srgbClr val="FF0000"/>
                </a:solidFill>
                <a:latin typeface="Times New Roman"/>
                <a:cs typeface="Times New Roman"/>
              </a:rPr>
              <a:t>of</a:t>
            </a:r>
            <a:r>
              <a:rPr sz="1200" spc="100" dirty="0">
                <a:solidFill>
                  <a:srgbClr val="FF0000"/>
                </a:solidFill>
                <a:latin typeface="Times New Roman"/>
                <a:cs typeface="Times New Roman"/>
              </a:rPr>
              <a:t> </a:t>
            </a:r>
            <a:r>
              <a:rPr sz="1200" dirty="0">
                <a:solidFill>
                  <a:srgbClr val="FF0000"/>
                </a:solidFill>
                <a:latin typeface="Times New Roman"/>
                <a:cs typeface="Times New Roman"/>
              </a:rPr>
              <a:t>the</a:t>
            </a:r>
            <a:r>
              <a:rPr sz="1200" spc="85" dirty="0">
                <a:solidFill>
                  <a:srgbClr val="FF0000"/>
                </a:solidFill>
                <a:latin typeface="Times New Roman"/>
                <a:cs typeface="Times New Roman"/>
              </a:rPr>
              <a:t> </a:t>
            </a:r>
            <a:r>
              <a:rPr sz="1200" dirty="0">
                <a:solidFill>
                  <a:srgbClr val="FF0000"/>
                </a:solidFill>
                <a:latin typeface="Times New Roman"/>
                <a:cs typeface="Times New Roman"/>
              </a:rPr>
              <a:t>items</a:t>
            </a:r>
            <a:r>
              <a:rPr sz="1200" spc="100" dirty="0">
                <a:solidFill>
                  <a:srgbClr val="FF0000"/>
                </a:solidFill>
                <a:latin typeface="Times New Roman"/>
                <a:cs typeface="Times New Roman"/>
              </a:rPr>
              <a:t> </a:t>
            </a:r>
            <a:r>
              <a:rPr sz="1200" dirty="0">
                <a:solidFill>
                  <a:srgbClr val="FF0000"/>
                </a:solidFill>
                <a:latin typeface="Times New Roman"/>
                <a:cs typeface="Times New Roman"/>
              </a:rPr>
              <a:t>are</a:t>
            </a:r>
            <a:r>
              <a:rPr sz="1200" spc="95" dirty="0">
                <a:solidFill>
                  <a:srgbClr val="FF0000"/>
                </a:solidFill>
                <a:latin typeface="Times New Roman"/>
                <a:cs typeface="Times New Roman"/>
              </a:rPr>
              <a:t> </a:t>
            </a:r>
            <a:r>
              <a:rPr sz="1200" dirty="0">
                <a:solidFill>
                  <a:srgbClr val="FF0000"/>
                </a:solidFill>
                <a:latin typeface="Times New Roman"/>
                <a:cs typeface="Times New Roman"/>
              </a:rPr>
              <a:t>brought</a:t>
            </a:r>
            <a:r>
              <a:rPr sz="1200" spc="95" dirty="0">
                <a:solidFill>
                  <a:srgbClr val="FF0000"/>
                </a:solidFill>
                <a:latin typeface="Times New Roman"/>
                <a:cs typeface="Times New Roman"/>
              </a:rPr>
              <a:t> </a:t>
            </a:r>
            <a:r>
              <a:rPr sz="1200" dirty="0">
                <a:solidFill>
                  <a:srgbClr val="FF0000"/>
                </a:solidFill>
                <a:latin typeface="Times New Roman"/>
                <a:cs typeface="Times New Roman"/>
              </a:rPr>
              <a:t>forward</a:t>
            </a:r>
            <a:r>
              <a:rPr sz="1200" spc="100" dirty="0">
                <a:solidFill>
                  <a:srgbClr val="FF0000"/>
                </a:solidFill>
                <a:latin typeface="Times New Roman"/>
                <a:cs typeface="Times New Roman"/>
              </a:rPr>
              <a:t> </a:t>
            </a:r>
            <a:r>
              <a:rPr sz="1200" dirty="0">
                <a:solidFill>
                  <a:srgbClr val="FF0000"/>
                </a:solidFill>
                <a:latin typeface="Times New Roman"/>
                <a:cs typeface="Times New Roman"/>
              </a:rPr>
              <a:t>from</a:t>
            </a:r>
            <a:r>
              <a:rPr sz="1200" spc="85" dirty="0">
                <a:solidFill>
                  <a:srgbClr val="FF0000"/>
                </a:solidFill>
                <a:latin typeface="Times New Roman"/>
                <a:cs typeface="Times New Roman"/>
              </a:rPr>
              <a:t> </a:t>
            </a:r>
            <a:r>
              <a:rPr sz="1200" dirty="0">
                <a:solidFill>
                  <a:srgbClr val="FF0000"/>
                </a:solidFill>
                <a:latin typeface="Times New Roman"/>
                <a:cs typeface="Times New Roman"/>
              </a:rPr>
              <a:t>the</a:t>
            </a:r>
            <a:r>
              <a:rPr sz="1200" spc="100" dirty="0">
                <a:solidFill>
                  <a:srgbClr val="FF0000"/>
                </a:solidFill>
                <a:latin typeface="Times New Roman"/>
                <a:cs typeface="Times New Roman"/>
              </a:rPr>
              <a:t> </a:t>
            </a:r>
            <a:r>
              <a:rPr sz="1200" dirty="0">
                <a:solidFill>
                  <a:srgbClr val="FF0000"/>
                </a:solidFill>
                <a:latin typeface="Times New Roman"/>
                <a:cs typeface="Times New Roman"/>
              </a:rPr>
              <a:t>database</a:t>
            </a:r>
            <a:r>
              <a:rPr sz="1200" spc="114" dirty="0">
                <a:solidFill>
                  <a:srgbClr val="FF0000"/>
                </a:solidFill>
                <a:latin typeface="Times New Roman"/>
                <a:cs typeface="Times New Roman"/>
              </a:rPr>
              <a:t> </a:t>
            </a:r>
            <a:r>
              <a:rPr sz="1200" dirty="0">
                <a:solidFill>
                  <a:srgbClr val="FF0000"/>
                </a:solidFill>
                <a:latin typeface="Times New Roman"/>
                <a:cs typeface="Times New Roman"/>
              </a:rPr>
              <a:t>for</a:t>
            </a:r>
            <a:r>
              <a:rPr sz="1200" spc="85" dirty="0">
                <a:solidFill>
                  <a:srgbClr val="FF0000"/>
                </a:solidFill>
                <a:latin typeface="Times New Roman"/>
                <a:cs typeface="Times New Roman"/>
              </a:rPr>
              <a:t> </a:t>
            </a:r>
            <a:r>
              <a:rPr sz="1200" dirty="0">
                <a:solidFill>
                  <a:srgbClr val="FF0000"/>
                </a:solidFill>
                <a:latin typeface="Times New Roman"/>
                <a:cs typeface="Times New Roman"/>
              </a:rPr>
              <a:t>the</a:t>
            </a:r>
            <a:r>
              <a:rPr sz="1200" spc="100" dirty="0">
                <a:solidFill>
                  <a:srgbClr val="FF0000"/>
                </a:solidFill>
                <a:latin typeface="Times New Roman"/>
                <a:cs typeface="Times New Roman"/>
              </a:rPr>
              <a:t> </a:t>
            </a:r>
            <a:r>
              <a:rPr sz="1200" dirty="0">
                <a:solidFill>
                  <a:srgbClr val="FF0000"/>
                </a:solidFill>
                <a:latin typeface="Times New Roman"/>
                <a:cs typeface="Times New Roman"/>
              </a:rPr>
              <a:t>customer</a:t>
            </a:r>
            <a:r>
              <a:rPr sz="1200" spc="100" dirty="0">
                <a:solidFill>
                  <a:srgbClr val="FF0000"/>
                </a:solidFill>
                <a:latin typeface="Times New Roman"/>
                <a:cs typeface="Times New Roman"/>
              </a:rPr>
              <a:t> </a:t>
            </a:r>
            <a:r>
              <a:rPr sz="1200" spc="-20" dirty="0">
                <a:solidFill>
                  <a:srgbClr val="FF0000"/>
                </a:solidFill>
                <a:latin typeface="Times New Roman"/>
                <a:cs typeface="Times New Roman"/>
              </a:rPr>
              <a:t>view </a:t>
            </a:r>
            <a:r>
              <a:rPr sz="1200" dirty="0">
                <a:solidFill>
                  <a:srgbClr val="FF0000"/>
                </a:solidFill>
                <a:latin typeface="Times New Roman"/>
                <a:cs typeface="Times New Roman"/>
              </a:rPr>
              <a:t>based</a:t>
            </a:r>
            <a:r>
              <a:rPr sz="1200" spc="-55" dirty="0">
                <a:solidFill>
                  <a:srgbClr val="FF0000"/>
                </a:solidFill>
                <a:latin typeface="Times New Roman"/>
                <a:cs typeface="Times New Roman"/>
              </a:rPr>
              <a:t> </a:t>
            </a:r>
            <a:r>
              <a:rPr sz="1200" dirty="0">
                <a:solidFill>
                  <a:srgbClr val="FF0000"/>
                </a:solidFill>
                <a:latin typeface="Times New Roman"/>
                <a:cs typeface="Times New Roman"/>
              </a:rPr>
              <a:t>on</a:t>
            </a:r>
            <a:r>
              <a:rPr sz="1200" spc="-30" dirty="0">
                <a:solidFill>
                  <a:srgbClr val="FF0000"/>
                </a:solidFill>
                <a:latin typeface="Times New Roman"/>
                <a:cs typeface="Times New Roman"/>
              </a:rPr>
              <a:t> </a:t>
            </a:r>
            <a:r>
              <a:rPr sz="1200" dirty="0">
                <a:solidFill>
                  <a:srgbClr val="FF0000"/>
                </a:solidFill>
                <a:latin typeface="Times New Roman"/>
                <a:cs typeface="Times New Roman"/>
              </a:rPr>
              <a:t>the</a:t>
            </a:r>
            <a:r>
              <a:rPr sz="1200" spc="-30" dirty="0">
                <a:solidFill>
                  <a:srgbClr val="FF0000"/>
                </a:solidFill>
                <a:latin typeface="Times New Roman"/>
                <a:cs typeface="Times New Roman"/>
              </a:rPr>
              <a:t> </a:t>
            </a:r>
            <a:r>
              <a:rPr sz="1200" dirty="0">
                <a:solidFill>
                  <a:srgbClr val="FF0000"/>
                </a:solidFill>
                <a:latin typeface="Times New Roman"/>
                <a:cs typeface="Times New Roman"/>
              </a:rPr>
              <a:t>selection</a:t>
            </a:r>
            <a:r>
              <a:rPr sz="1200" spc="-50" dirty="0">
                <a:solidFill>
                  <a:srgbClr val="FF0000"/>
                </a:solidFill>
                <a:latin typeface="Times New Roman"/>
                <a:cs typeface="Times New Roman"/>
              </a:rPr>
              <a:t> </a:t>
            </a:r>
            <a:r>
              <a:rPr sz="1200" dirty="0">
                <a:solidFill>
                  <a:srgbClr val="FF0000"/>
                </a:solidFill>
                <a:latin typeface="Times New Roman"/>
                <a:cs typeface="Times New Roman"/>
              </a:rPr>
              <a:t>through</a:t>
            </a:r>
            <a:r>
              <a:rPr sz="1200" spc="-40" dirty="0">
                <a:solidFill>
                  <a:srgbClr val="FF0000"/>
                </a:solidFill>
                <a:latin typeface="Times New Roman"/>
                <a:cs typeface="Times New Roman"/>
              </a:rPr>
              <a:t> </a:t>
            </a:r>
            <a:r>
              <a:rPr sz="1200" dirty="0">
                <a:solidFill>
                  <a:srgbClr val="FF0000"/>
                </a:solidFill>
                <a:latin typeface="Times New Roman"/>
                <a:cs typeface="Times New Roman"/>
              </a:rPr>
              <a:t>the</a:t>
            </a:r>
            <a:r>
              <a:rPr sz="1200" spc="-40" dirty="0">
                <a:solidFill>
                  <a:srgbClr val="FF0000"/>
                </a:solidFill>
                <a:latin typeface="Times New Roman"/>
                <a:cs typeface="Times New Roman"/>
              </a:rPr>
              <a:t> </a:t>
            </a:r>
            <a:r>
              <a:rPr sz="1200" dirty="0">
                <a:solidFill>
                  <a:srgbClr val="FF0000"/>
                </a:solidFill>
                <a:latin typeface="Times New Roman"/>
                <a:cs typeface="Times New Roman"/>
              </a:rPr>
              <a:t>menu</a:t>
            </a:r>
            <a:r>
              <a:rPr sz="1200" spc="-35" dirty="0">
                <a:solidFill>
                  <a:srgbClr val="FF0000"/>
                </a:solidFill>
                <a:latin typeface="Times New Roman"/>
                <a:cs typeface="Times New Roman"/>
              </a:rPr>
              <a:t> </a:t>
            </a:r>
            <a:r>
              <a:rPr sz="1200" dirty="0">
                <a:solidFill>
                  <a:srgbClr val="FF0000"/>
                </a:solidFill>
                <a:latin typeface="Times New Roman"/>
                <a:cs typeface="Times New Roman"/>
              </a:rPr>
              <a:t>and</a:t>
            </a:r>
            <a:r>
              <a:rPr sz="1200" spc="-45" dirty="0">
                <a:solidFill>
                  <a:srgbClr val="FF0000"/>
                </a:solidFill>
                <a:latin typeface="Times New Roman"/>
                <a:cs typeface="Times New Roman"/>
              </a:rPr>
              <a:t> </a:t>
            </a:r>
            <a:r>
              <a:rPr sz="1200" dirty="0">
                <a:solidFill>
                  <a:srgbClr val="FF0000"/>
                </a:solidFill>
                <a:latin typeface="Times New Roman"/>
                <a:cs typeface="Times New Roman"/>
              </a:rPr>
              <a:t>the</a:t>
            </a:r>
            <a:r>
              <a:rPr sz="1200" spc="-40" dirty="0">
                <a:solidFill>
                  <a:srgbClr val="FF0000"/>
                </a:solidFill>
                <a:latin typeface="Times New Roman"/>
                <a:cs typeface="Times New Roman"/>
              </a:rPr>
              <a:t> </a:t>
            </a:r>
            <a:r>
              <a:rPr sz="1200" dirty="0">
                <a:solidFill>
                  <a:srgbClr val="FF0000"/>
                </a:solidFill>
                <a:latin typeface="Times New Roman"/>
                <a:cs typeface="Times New Roman"/>
              </a:rPr>
              <a:t>database</a:t>
            </a:r>
            <a:r>
              <a:rPr sz="1200" spc="-45" dirty="0">
                <a:solidFill>
                  <a:srgbClr val="FF0000"/>
                </a:solidFill>
                <a:latin typeface="Times New Roman"/>
                <a:cs typeface="Times New Roman"/>
              </a:rPr>
              <a:t> </a:t>
            </a:r>
            <a:r>
              <a:rPr sz="1200" dirty="0">
                <a:solidFill>
                  <a:srgbClr val="FF0000"/>
                </a:solidFill>
                <a:latin typeface="Times New Roman"/>
                <a:cs typeface="Times New Roman"/>
              </a:rPr>
              <a:t>of</a:t>
            </a:r>
            <a:r>
              <a:rPr sz="1200" spc="-35" dirty="0">
                <a:solidFill>
                  <a:srgbClr val="FF0000"/>
                </a:solidFill>
                <a:latin typeface="Times New Roman"/>
                <a:cs typeface="Times New Roman"/>
              </a:rPr>
              <a:t> </a:t>
            </a:r>
            <a:r>
              <a:rPr sz="1200" dirty="0">
                <a:solidFill>
                  <a:srgbClr val="FF0000"/>
                </a:solidFill>
                <a:latin typeface="Times New Roman"/>
                <a:cs typeface="Times New Roman"/>
              </a:rPr>
              <a:t>all</a:t>
            </a:r>
            <a:r>
              <a:rPr sz="1200" spc="-35" dirty="0">
                <a:solidFill>
                  <a:srgbClr val="FF0000"/>
                </a:solidFill>
                <a:latin typeface="Times New Roman"/>
                <a:cs typeface="Times New Roman"/>
              </a:rPr>
              <a:t> </a:t>
            </a:r>
            <a:r>
              <a:rPr sz="1200" dirty="0">
                <a:solidFill>
                  <a:srgbClr val="FF0000"/>
                </a:solidFill>
                <a:latin typeface="Times New Roman"/>
                <a:cs typeface="Times New Roman"/>
              </a:rPr>
              <a:t>the</a:t>
            </a:r>
            <a:r>
              <a:rPr sz="1200" spc="-35" dirty="0">
                <a:solidFill>
                  <a:srgbClr val="FF0000"/>
                </a:solidFill>
                <a:latin typeface="Times New Roman"/>
                <a:cs typeface="Times New Roman"/>
              </a:rPr>
              <a:t> </a:t>
            </a:r>
            <a:r>
              <a:rPr sz="1200" dirty="0">
                <a:solidFill>
                  <a:srgbClr val="FF0000"/>
                </a:solidFill>
                <a:latin typeface="Times New Roman"/>
                <a:cs typeface="Times New Roman"/>
              </a:rPr>
              <a:t>products</a:t>
            </a:r>
            <a:r>
              <a:rPr sz="1200" spc="-15" dirty="0">
                <a:solidFill>
                  <a:srgbClr val="FF0000"/>
                </a:solidFill>
                <a:latin typeface="Times New Roman"/>
                <a:cs typeface="Times New Roman"/>
              </a:rPr>
              <a:t> </a:t>
            </a:r>
            <a:r>
              <a:rPr sz="1200" dirty="0">
                <a:solidFill>
                  <a:srgbClr val="FF0000"/>
                </a:solidFill>
                <a:latin typeface="Times New Roman"/>
                <a:cs typeface="Times New Roman"/>
              </a:rPr>
              <a:t>are</a:t>
            </a:r>
            <a:r>
              <a:rPr sz="1200" spc="-55" dirty="0">
                <a:solidFill>
                  <a:srgbClr val="FF0000"/>
                </a:solidFill>
                <a:latin typeface="Times New Roman"/>
                <a:cs typeface="Times New Roman"/>
              </a:rPr>
              <a:t> </a:t>
            </a:r>
            <a:r>
              <a:rPr sz="1200" dirty="0">
                <a:solidFill>
                  <a:srgbClr val="FF0000"/>
                </a:solidFill>
                <a:latin typeface="Times New Roman"/>
                <a:cs typeface="Times New Roman"/>
              </a:rPr>
              <a:t>updated</a:t>
            </a:r>
            <a:r>
              <a:rPr sz="1200" spc="-30" dirty="0">
                <a:solidFill>
                  <a:srgbClr val="FF0000"/>
                </a:solidFill>
                <a:latin typeface="Times New Roman"/>
                <a:cs typeface="Times New Roman"/>
              </a:rPr>
              <a:t> </a:t>
            </a:r>
            <a:r>
              <a:rPr sz="1200" dirty="0">
                <a:solidFill>
                  <a:srgbClr val="FF0000"/>
                </a:solidFill>
                <a:latin typeface="Times New Roman"/>
                <a:cs typeface="Times New Roman"/>
              </a:rPr>
              <a:t>at</a:t>
            </a:r>
            <a:r>
              <a:rPr sz="1200" spc="-25" dirty="0">
                <a:solidFill>
                  <a:srgbClr val="FF0000"/>
                </a:solidFill>
                <a:latin typeface="Times New Roman"/>
                <a:cs typeface="Times New Roman"/>
              </a:rPr>
              <a:t> </a:t>
            </a:r>
            <a:r>
              <a:rPr sz="1200" dirty="0">
                <a:solidFill>
                  <a:srgbClr val="FF0000"/>
                </a:solidFill>
                <a:latin typeface="Times New Roman"/>
                <a:cs typeface="Times New Roman"/>
              </a:rPr>
              <a:t>the</a:t>
            </a:r>
            <a:r>
              <a:rPr sz="1200" spc="-35" dirty="0">
                <a:solidFill>
                  <a:srgbClr val="FF0000"/>
                </a:solidFill>
                <a:latin typeface="Times New Roman"/>
                <a:cs typeface="Times New Roman"/>
              </a:rPr>
              <a:t> </a:t>
            </a:r>
            <a:r>
              <a:rPr sz="1200" spc="-25" dirty="0">
                <a:solidFill>
                  <a:srgbClr val="FF0000"/>
                </a:solidFill>
                <a:latin typeface="Times New Roman"/>
                <a:cs typeface="Times New Roman"/>
              </a:rPr>
              <a:t>end </a:t>
            </a:r>
            <a:r>
              <a:rPr sz="1200" dirty="0">
                <a:solidFill>
                  <a:srgbClr val="FF0000"/>
                </a:solidFill>
                <a:latin typeface="Times New Roman"/>
                <a:cs typeface="Times New Roman"/>
              </a:rPr>
              <a:t>of each</a:t>
            </a:r>
            <a:r>
              <a:rPr sz="1200" spc="10" dirty="0">
                <a:solidFill>
                  <a:srgbClr val="FF0000"/>
                </a:solidFill>
                <a:latin typeface="Times New Roman"/>
                <a:cs typeface="Times New Roman"/>
              </a:rPr>
              <a:t> </a:t>
            </a:r>
            <a:r>
              <a:rPr sz="1200" dirty="0">
                <a:solidFill>
                  <a:srgbClr val="FF0000"/>
                </a:solidFill>
                <a:latin typeface="Times New Roman"/>
                <a:cs typeface="Times New Roman"/>
              </a:rPr>
              <a:t>transaction.</a:t>
            </a:r>
            <a:r>
              <a:rPr sz="1200" spc="10" dirty="0">
                <a:solidFill>
                  <a:srgbClr val="FF0000"/>
                </a:solidFill>
                <a:latin typeface="Times New Roman"/>
                <a:cs typeface="Times New Roman"/>
              </a:rPr>
              <a:t> </a:t>
            </a:r>
            <a:r>
              <a:rPr sz="1200" dirty="0">
                <a:solidFill>
                  <a:srgbClr val="FF0000"/>
                </a:solidFill>
                <a:latin typeface="Times New Roman"/>
                <a:cs typeface="Times New Roman"/>
              </a:rPr>
              <a:t>Data</a:t>
            </a:r>
            <a:r>
              <a:rPr sz="1200" spc="20" dirty="0">
                <a:solidFill>
                  <a:srgbClr val="FF0000"/>
                </a:solidFill>
                <a:latin typeface="Times New Roman"/>
                <a:cs typeface="Times New Roman"/>
              </a:rPr>
              <a:t> </a:t>
            </a:r>
            <a:r>
              <a:rPr sz="1200" dirty="0">
                <a:solidFill>
                  <a:srgbClr val="FF0000"/>
                </a:solidFill>
                <a:latin typeface="Times New Roman"/>
                <a:cs typeface="Times New Roman"/>
              </a:rPr>
              <a:t>entry</a:t>
            </a:r>
            <a:r>
              <a:rPr sz="1200" spc="10" dirty="0">
                <a:solidFill>
                  <a:srgbClr val="FF0000"/>
                </a:solidFill>
                <a:latin typeface="Times New Roman"/>
                <a:cs typeface="Times New Roman"/>
              </a:rPr>
              <a:t> </a:t>
            </a:r>
            <a:r>
              <a:rPr sz="1200" dirty="0">
                <a:solidFill>
                  <a:srgbClr val="FF0000"/>
                </a:solidFill>
                <a:latin typeface="Times New Roman"/>
                <a:cs typeface="Times New Roman"/>
              </a:rPr>
              <a:t>into</a:t>
            </a:r>
            <a:r>
              <a:rPr sz="1200" spc="10" dirty="0">
                <a:solidFill>
                  <a:srgbClr val="FF0000"/>
                </a:solidFill>
                <a:latin typeface="Times New Roman"/>
                <a:cs typeface="Times New Roman"/>
              </a:rPr>
              <a:t> </a:t>
            </a:r>
            <a:r>
              <a:rPr sz="1200" dirty="0">
                <a:solidFill>
                  <a:srgbClr val="FF0000"/>
                </a:solidFill>
                <a:latin typeface="Times New Roman"/>
                <a:cs typeface="Times New Roman"/>
              </a:rPr>
              <a:t>the</a:t>
            </a:r>
            <a:r>
              <a:rPr sz="1200" spc="5" dirty="0">
                <a:solidFill>
                  <a:srgbClr val="FF0000"/>
                </a:solidFill>
                <a:latin typeface="Times New Roman"/>
                <a:cs typeface="Times New Roman"/>
              </a:rPr>
              <a:t> </a:t>
            </a:r>
            <a:r>
              <a:rPr sz="1200" dirty="0">
                <a:solidFill>
                  <a:srgbClr val="FF0000"/>
                </a:solidFill>
                <a:latin typeface="Times New Roman"/>
                <a:cs typeface="Times New Roman"/>
              </a:rPr>
              <a:t>application</a:t>
            </a:r>
            <a:r>
              <a:rPr sz="1200" spc="10" dirty="0">
                <a:solidFill>
                  <a:srgbClr val="FF0000"/>
                </a:solidFill>
                <a:latin typeface="Times New Roman"/>
                <a:cs typeface="Times New Roman"/>
              </a:rPr>
              <a:t> </a:t>
            </a:r>
            <a:r>
              <a:rPr sz="1200" dirty="0">
                <a:solidFill>
                  <a:srgbClr val="FF0000"/>
                </a:solidFill>
                <a:latin typeface="Times New Roman"/>
                <a:cs typeface="Times New Roman"/>
              </a:rPr>
              <a:t>can</a:t>
            </a:r>
            <a:r>
              <a:rPr sz="1200" spc="10" dirty="0">
                <a:solidFill>
                  <a:srgbClr val="FF0000"/>
                </a:solidFill>
                <a:latin typeface="Times New Roman"/>
                <a:cs typeface="Times New Roman"/>
              </a:rPr>
              <a:t> </a:t>
            </a:r>
            <a:r>
              <a:rPr sz="1200" dirty="0">
                <a:solidFill>
                  <a:srgbClr val="FF0000"/>
                </a:solidFill>
                <a:latin typeface="Times New Roman"/>
                <a:cs typeface="Times New Roman"/>
              </a:rPr>
              <a:t>be</a:t>
            </a:r>
            <a:r>
              <a:rPr sz="1200" spc="5" dirty="0">
                <a:solidFill>
                  <a:srgbClr val="FF0000"/>
                </a:solidFill>
                <a:latin typeface="Times New Roman"/>
                <a:cs typeface="Times New Roman"/>
              </a:rPr>
              <a:t> </a:t>
            </a:r>
            <a:r>
              <a:rPr sz="1200" dirty="0">
                <a:solidFill>
                  <a:srgbClr val="FF0000"/>
                </a:solidFill>
                <a:latin typeface="Times New Roman"/>
                <a:cs typeface="Times New Roman"/>
              </a:rPr>
              <a:t>done</a:t>
            </a:r>
            <a:r>
              <a:rPr sz="1200" spc="5" dirty="0">
                <a:solidFill>
                  <a:srgbClr val="FF0000"/>
                </a:solidFill>
                <a:latin typeface="Times New Roman"/>
                <a:cs typeface="Times New Roman"/>
              </a:rPr>
              <a:t> </a:t>
            </a:r>
            <a:r>
              <a:rPr sz="1200" dirty="0">
                <a:solidFill>
                  <a:srgbClr val="FF0000"/>
                </a:solidFill>
                <a:latin typeface="Times New Roman"/>
                <a:cs typeface="Times New Roman"/>
              </a:rPr>
              <a:t>through</a:t>
            </a:r>
            <a:r>
              <a:rPr sz="1200" spc="10" dirty="0">
                <a:solidFill>
                  <a:srgbClr val="FF0000"/>
                </a:solidFill>
                <a:latin typeface="Times New Roman"/>
                <a:cs typeface="Times New Roman"/>
              </a:rPr>
              <a:t> </a:t>
            </a:r>
            <a:r>
              <a:rPr sz="1200" dirty="0">
                <a:solidFill>
                  <a:srgbClr val="FF0000"/>
                </a:solidFill>
                <a:latin typeface="Times New Roman"/>
                <a:cs typeface="Times New Roman"/>
              </a:rPr>
              <a:t>various</a:t>
            </a:r>
            <a:r>
              <a:rPr sz="1200" spc="10" dirty="0">
                <a:solidFill>
                  <a:srgbClr val="FF0000"/>
                </a:solidFill>
                <a:latin typeface="Times New Roman"/>
                <a:cs typeface="Times New Roman"/>
              </a:rPr>
              <a:t> </a:t>
            </a:r>
            <a:r>
              <a:rPr sz="1200" dirty="0">
                <a:solidFill>
                  <a:srgbClr val="FF0000"/>
                </a:solidFill>
                <a:latin typeface="Times New Roman"/>
                <a:cs typeface="Times New Roman"/>
              </a:rPr>
              <a:t>screens</a:t>
            </a:r>
            <a:r>
              <a:rPr sz="1200" spc="5" dirty="0">
                <a:solidFill>
                  <a:srgbClr val="FF0000"/>
                </a:solidFill>
                <a:latin typeface="Times New Roman"/>
                <a:cs typeface="Times New Roman"/>
              </a:rPr>
              <a:t> </a:t>
            </a:r>
            <a:r>
              <a:rPr sz="1200" spc="-10" dirty="0">
                <a:solidFill>
                  <a:srgbClr val="FF0000"/>
                </a:solidFill>
                <a:latin typeface="Times New Roman"/>
                <a:cs typeface="Times New Roman"/>
              </a:rPr>
              <a:t>designed </a:t>
            </a:r>
            <a:r>
              <a:rPr sz="1200" dirty="0">
                <a:solidFill>
                  <a:srgbClr val="FF0000"/>
                </a:solidFill>
                <a:latin typeface="Times New Roman"/>
                <a:cs typeface="Times New Roman"/>
              </a:rPr>
              <a:t>for</a:t>
            </a:r>
            <a:r>
              <a:rPr sz="1200" spc="65" dirty="0">
                <a:solidFill>
                  <a:srgbClr val="FF0000"/>
                </a:solidFill>
                <a:latin typeface="Times New Roman"/>
                <a:cs typeface="Times New Roman"/>
              </a:rPr>
              <a:t> </a:t>
            </a:r>
            <a:r>
              <a:rPr sz="1200" dirty="0">
                <a:solidFill>
                  <a:srgbClr val="FF0000"/>
                </a:solidFill>
                <a:latin typeface="Times New Roman"/>
                <a:cs typeface="Times New Roman"/>
              </a:rPr>
              <a:t>various</a:t>
            </a:r>
            <a:r>
              <a:rPr sz="1200" spc="75" dirty="0">
                <a:solidFill>
                  <a:srgbClr val="FF0000"/>
                </a:solidFill>
                <a:latin typeface="Times New Roman"/>
                <a:cs typeface="Times New Roman"/>
              </a:rPr>
              <a:t> </a:t>
            </a:r>
            <a:r>
              <a:rPr sz="1200" dirty="0">
                <a:solidFill>
                  <a:srgbClr val="FF0000"/>
                </a:solidFill>
                <a:latin typeface="Times New Roman"/>
                <a:cs typeface="Times New Roman"/>
              </a:rPr>
              <a:t>levels</a:t>
            </a:r>
            <a:r>
              <a:rPr sz="1200" spc="90" dirty="0">
                <a:solidFill>
                  <a:srgbClr val="FF0000"/>
                </a:solidFill>
                <a:latin typeface="Times New Roman"/>
                <a:cs typeface="Times New Roman"/>
              </a:rPr>
              <a:t> </a:t>
            </a:r>
            <a:r>
              <a:rPr sz="1200" dirty="0">
                <a:solidFill>
                  <a:srgbClr val="FF0000"/>
                </a:solidFill>
                <a:latin typeface="Times New Roman"/>
                <a:cs typeface="Times New Roman"/>
              </a:rPr>
              <a:t>of</a:t>
            </a:r>
            <a:r>
              <a:rPr sz="1200" spc="70" dirty="0">
                <a:solidFill>
                  <a:srgbClr val="FF0000"/>
                </a:solidFill>
                <a:latin typeface="Times New Roman"/>
                <a:cs typeface="Times New Roman"/>
              </a:rPr>
              <a:t> </a:t>
            </a:r>
            <a:r>
              <a:rPr sz="1200" dirty="0">
                <a:solidFill>
                  <a:srgbClr val="FF0000"/>
                </a:solidFill>
                <a:latin typeface="Times New Roman"/>
                <a:cs typeface="Times New Roman"/>
              </a:rPr>
              <a:t>users.</a:t>
            </a:r>
            <a:r>
              <a:rPr sz="1200" spc="75" dirty="0">
                <a:solidFill>
                  <a:srgbClr val="FF0000"/>
                </a:solidFill>
                <a:latin typeface="Times New Roman"/>
                <a:cs typeface="Times New Roman"/>
              </a:rPr>
              <a:t> </a:t>
            </a:r>
            <a:r>
              <a:rPr sz="1200" dirty="0">
                <a:solidFill>
                  <a:srgbClr val="FF0000"/>
                </a:solidFill>
                <a:latin typeface="Times New Roman"/>
                <a:cs typeface="Times New Roman"/>
              </a:rPr>
              <a:t>Once</a:t>
            </a:r>
            <a:r>
              <a:rPr sz="1200" spc="70" dirty="0">
                <a:solidFill>
                  <a:srgbClr val="FF0000"/>
                </a:solidFill>
                <a:latin typeface="Times New Roman"/>
                <a:cs typeface="Times New Roman"/>
              </a:rPr>
              <a:t> </a:t>
            </a:r>
            <a:r>
              <a:rPr sz="1200" dirty="0">
                <a:solidFill>
                  <a:srgbClr val="FF0000"/>
                </a:solidFill>
                <a:latin typeface="Times New Roman"/>
                <a:cs typeface="Times New Roman"/>
              </a:rPr>
              <a:t>the</a:t>
            </a:r>
            <a:r>
              <a:rPr sz="1200" spc="85" dirty="0">
                <a:solidFill>
                  <a:srgbClr val="FF0000"/>
                </a:solidFill>
                <a:latin typeface="Times New Roman"/>
                <a:cs typeface="Times New Roman"/>
              </a:rPr>
              <a:t> </a:t>
            </a:r>
            <a:r>
              <a:rPr sz="1200" dirty="0">
                <a:solidFill>
                  <a:srgbClr val="FF0000"/>
                </a:solidFill>
                <a:latin typeface="Times New Roman"/>
                <a:cs typeface="Times New Roman"/>
              </a:rPr>
              <a:t>authorized</a:t>
            </a:r>
            <a:r>
              <a:rPr sz="1200" spc="85" dirty="0">
                <a:solidFill>
                  <a:srgbClr val="FF0000"/>
                </a:solidFill>
                <a:latin typeface="Times New Roman"/>
                <a:cs typeface="Times New Roman"/>
              </a:rPr>
              <a:t> </a:t>
            </a:r>
            <a:r>
              <a:rPr sz="1200" dirty="0">
                <a:solidFill>
                  <a:srgbClr val="FF0000"/>
                </a:solidFill>
                <a:latin typeface="Times New Roman"/>
                <a:cs typeface="Times New Roman"/>
              </a:rPr>
              <a:t>personal</a:t>
            </a:r>
            <a:r>
              <a:rPr sz="1200" spc="90" dirty="0">
                <a:solidFill>
                  <a:srgbClr val="FF0000"/>
                </a:solidFill>
                <a:latin typeface="Times New Roman"/>
                <a:cs typeface="Times New Roman"/>
              </a:rPr>
              <a:t> </a:t>
            </a:r>
            <a:r>
              <a:rPr sz="1200" dirty="0">
                <a:solidFill>
                  <a:srgbClr val="FF0000"/>
                </a:solidFill>
                <a:latin typeface="Times New Roman"/>
                <a:cs typeface="Times New Roman"/>
              </a:rPr>
              <a:t>feed</a:t>
            </a:r>
            <a:r>
              <a:rPr sz="1200" spc="85" dirty="0">
                <a:solidFill>
                  <a:srgbClr val="FF0000"/>
                </a:solidFill>
                <a:latin typeface="Times New Roman"/>
                <a:cs typeface="Times New Roman"/>
              </a:rPr>
              <a:t> </a:t>
            </a:r>
            <a:r>
              <a:rPr sz="1200" dirty="0">
                <a:solidFill>
                  <a:srgbClr val="FF0000"/>
                </a:solidFill>
                <a:latin typeface="Times New Roman"/>
                <a:cs typeface="Times New Roman"/>
              </a:rPr>
              <a:t>the</a:t>
            </a:r>
            <a:r>
              <a:rPr sz="1200" spc="85" dirty="0">
                <a:solidFill>
                  <a:srgbClr val="FF0000"/>
                </a:solidFill>
                <a:latin typeface="Times New Roman"/>
                <a:cs typeface="Times New Roman"/>
              </a:rPr>
              <a:t> </a:t>
            </a:r>
            <a:r>
              <a:rPr sz="1200" dirty="0">
                <a:solidFill>
                  <a:srgbClr val="FF0000"/>
                </a:solidFill>
                <a:latin typeface="Times New Roman"/>
                <a:cs typeface="Times New Roman"/>
              </a:rPr>
              <a:t>relevant</a:t>
            </a:r>
            <a:r>
              <a:rPr sz="1200" spc="80" dirty="0">
                <a:solidFill>
                  <a:srgbClr val="FF0000"/>
                </a:solidFill>
                <a:latin typeface="Times New Roman"/>
                <a:cs typeface="Times New Roman"/>
              </a:rPr>
              <a:t> </a:t>
            </a:r>
            <a:r>
              <a:rPr sz="1200" dirty="0">
                <a:solidFill>
                  <a:srgbClr val="FF0000"/>
                </a:solidFill>
                <a:latin typeface="Times New Roman"/>
                <a:cs typeface="Times New Roman"/>
              </a:rPr>
              <a:t>data</a:t>
            </a:r>
            <a:r>
              <a:rPr sz="1200" spc="75" dirty="0">
                <a:solidFill>
                  <a:srgbClr val="FF0000"/>
                </a:solidFill>
                <a:latin typeface="Times New Roman"/>
                <a:cs typeface="Times New Roman"/>
              </a:rPr>
              <a:t> </a:t>
            </a:r>
            <a:r>
              <a:rPr sz="1200" dirty="0">
                <a:solidFill>
                  <a:srgbClr val="FF0000"/>
                </a:solidFill>
                <a:latin typeface="Times New Roman"/>
                <a:cs typeface="Times New Roman"/>
              </a:rPr>
              <a:t>into</a:t>
            </a:r>
            <a:r>
              <a:rPr sz="1200" spc="75" dirty="0">
                <a:solidFill>
                  <a:srgbClr val="FF0000"/>
                </a:solidFill>
                <a:latin typeface="Times New Roman"/>
                <a:cs typeface="Times New Roman"/>
              </a:rPr>
              <a:t> </a:t>
            </a:r>
            <a:r>
              <a:rPr sz="1200" dirty="0">
                <a:solidFill>
                  <a:srgbClr val="FF0000"/>
                </a:solidFill>
                <a:latin typeface="Times New Roman"/>
                <a:cs typeface="Times New Roman"/>
              </a:rPr>
              <a:t>the</a:t>
            </a:r>
            <a:r>
              <a:rPr sz="1200" spc="80" dirty="0">
                <a:solidFill>
                  <a:srgbClr val="FF0000"/>
                </a:solidFill>
                <a:latin typeface="Times New Roman"/>
                <a:cs typeface="Times New Roman"/>
              </a:rPr>
              <a:t> </a:t>
            </a:r>
            <a:r>
              <a:rPr sz="1200" spc="-10" dirty="0">
                <a:solidFill>
                  <a:srgbClr val="FF0000"/>
                </a:solidFill>
                <a:latin typeface="Times New Roman"/>
                <a:cs typeface="Times New Roman"/>
              </a:rPr>
              <a:t>system, </a:t>
            </a:r>
            <a:r>
              <a:rPr sz="1200" dirty="0">
                <a:solidFill>
                  <a:srgbClr val="FF0000"/>
                </a:solidFill>
                <a:latin typeface="Times New Roman"/>
                <a:cs typeface="Times New Roman"/>
              </a:rPr>
              <a:t>several</a:t>
            </a:r>
            <a:r>
              <a:rPr sz="1200" spc="-10" dirty="0">
                <a:solidFill>
                  <a:srgbClr val="FF0000"/>
                </a:solidFill>
                <a:latin typeface="Times New Roman"/>
                <a:cs typeface="Times New Roman"/>
              </a:rPr>
              <a:t> </a:t>
            </a:r>
            <a:r>
              <a:rPr sz="1200" dirty="0">
                <a:solidFill>
                  <a:srgbClr val="FF0000"/>
                </a:solidFill>
                <a:latin typeface="Times New Roman"/>
                <a:cs typeface="Times New Roman"/>
              </a:rPr>
              <a:t>reports</a:t>
            </a:r>
            <a:r>
              <a:rPr sz="1200" spc="-5" dirty="0">
                <a:solidFill>
                  <a:srgbClr val="FF0000"/>
                </a:solidFill>
                <a:latin typeface="Times New Roman"/>
                <a:cs typeface="Times New Roman"/>
              </a:rPr>
              <a:t> </a:t>
            </a:r>
            <a:r>
              <a:rPr sz="1200" dirty="0">
                <a:solidFill>
                  <a:srgbClr val="FF0000"/>
                </a:solidFill>
                <a:latin typeface="Times New Roman"/>
                <a:cs typeface="Times New Roman"/>
              </a:rPr>
              <a:t>could</a:t>
            </a:r>
            <a:r>
              <a:rPr sz="1200" spc="-10" dirty="0">
                <a:solidFill>
                  <a:srgbClr val="FF0000"/>
                </a:solidFill>
                <a:latin typeface="Times New Roman"/>
                <a:cs typeface="Times New Roman"/>
              </a:rPr>
              <a:t> </a:t>
            </a:r>
            <a:r>
              <a:rPr sz="1200" dirty="0">
                <a:solidFill>
                  <a:srgbClr val="FF0000"/>
                </a:solidFill>
                <a:latin typeface="Times New Roman"/>
                <a:cs typeface="Times New Roman"/>
              </a:rPr>
              <a:t>be generated</a:t>
            </a:r>
            <a:r>
              <a:rPr sz="1200" spc="-5" dirty="0">
                <a:solidFill>
                  <a:srgbClr val="FF0000"/>
                </a:solidFill>
                <a:latin typeface="Times New Roman"/>
                <a:cs typeface="Times New Roman"/>
              </a:rPr>
              <a:t> </a:t>
            </a:r>
            <a:r>
              <a:rPr sz="1200" dirty="0">
                <a:solidFill>
                  <a:srgbClr val="FF0000"/>
                </a:solidFill>
                <a:latin typeface="Times New Roman"/>
                <a:cs typeface="Times New Roman"/>
              </a:rPr>
              <a:t>as</a:t>
            </a:r>
            <a:r>
              <a:rPr sz="1200" spc="-10" dirty="0">
                <a:solidFill>
                  <a:srgbClr val="FF0000"/>
                </a:solidFill>
                <a:latin typeface="Times New Roman"/>
                <a:cs typeface="Times New Roman"/>
              </a:rPr>
              <a:t> </a:t>
            </a:r>
            <a:r>
              <a:rPr sz="1200" dirty="0">
                <a:solidFill>
                  <a:srgbClr val="FF0000"/>
                </a:solidFill>
                <a:latin typeface="Times New Roman"/>
                <a:cs typeface="Times New Roman"/>
              </a:rPr>
              <a:t>per</a:t>
            </a:r>
            <a:r>
              <a:rPr sz="1200" spc="-5" dirty="0">
                <a:solidFill>
                  <a:srgbClr val="FF0000"/>
                </a:solidFill>
                <a:latin typeface="Times New Roman"/>
                <a:cs typeface="Times New Roman"/>
              </a:rPr>
              <a:t> </a:t>
            </a:r>
            <a:r>
              <a:rPr sz="1200" dirty="0">
                <a:solidFill>
                  <a:srgbClr val="FF0000"/>
                </a:solidFill>
                <a:latin typeface="Times New Roman"/>
                <a:cs typeface="Times New Roman"/>
              </a:rPr>
              <a:t>the</a:t>
            </a:r>
            <a:r>
              <a:rPr sz="1200" spc="-15" dirty="0">
                <a:solidFill>
                  <a:srgbClr val="FF0000"/>
                </a:solidFill>
                <a:latin typeface="Times New Roman"/>
                <a:cs typeface="Times New Roman"/>
              </a:rPr>
              <a:t> </a:t>
            </a:r>
            <a:r>
              <a:rPr sz="1200" spc="-10" dirty="0">
                <a:solidFill>
                  <a:srgbClr val="FF0000"/>
                </a:solidFill>
                <a:latin typeface="Times New Roman"/>
                <a:cs typeface="Times New Roman"/>
              </a:rPr>
              <a:t>security.</a:t>
            </a:r>
            <a:endParaRPr sz="1200" dirty="0">
              <a:solidFill>
                <a:srgbClr val="FF0000"/>
              </a:solidFill>
              <a:latin typeface="Times New Roman"/>
              <a:cs typeface="Times New Roman"/>
            </a:endParaRP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spc="-25" dirty="0"/>
              <a:t>8</a:t>
            </a:fld>
            <a:endParaRPr spc="-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0480" y="441452"/>
            <a:ext cx="6556375" cy="6151299"/>
          </a:xfrm>
          <a:prstGeom prst="rect">
            <a:avLst/>
          </a:prstGeom>
        </p:spPr>
        <p:txBody>
          <a:bodyPr vert="horz" wrap="square" lIns="0" tIns="12700" rIns="0" bIns="0" rtlCol="0">
            <a:spAutoFit/>
          </a:bodyPr>
          <a:lstStyle/>
          <a:p>
            <a:pPr marL="26034">
              <a:lnSpc>
                <a:spcPct val="100000"/>
              </a:lnSpc>
              <a:spcBef>
                <a:spcPts val="100"/>
              </a:spcBef>
            </a:pPr>
            <a:r>
              <a:rPr sz="1200" spc="-10" dirty="0">
                <a:latin typeface="Times New Roman"/>
                <a:cs typeface="Times New Roman"/>
              </a:rPr>
              <a:t>IACSD</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45"/>
              </a:spcBef>
            </a:pPr>
            <a:endParaRPr sz="1000" dirty="0">
              <a:latin typeface="Times New Roman"/>
              <a:cs typeface="Times New Roman"/>
            </a:endParaRPr>
          </a:p>
          <a:p>
            <a:pPr marL="280670" lvl="1" indent="-267335">
              <a:lnSpc>
                <a:spcPct val="100000"/>
              </a:lnSpc>
              <a:spcBef>
                <a:spcPts val="5"/>
              </a:spcBef>
              <a:buAutoNum type="arabicPeriod" startAt="3"/>
              <a:tabLst>
                <a:tab pos="281305" algn="l"/>
              </a:tabLst>
            </a:pPr>
            <a:endParaRPr lang="en-IN" sz="1400" b="1" dirty="0">
              <a:latin typeface="Times New Roman"/>
              <a:cs typeface="Times New Roman"/>
            </a:endParaRPr>
          </a:p>
          <a:p>
            <a:pPr marL="280670" lvl="1" indent="-267335">
              <a:lnSpc>
                <a:spcPct val="150000"/>
              </a:lnSpc>
              <a:spcBef>
                <a:spcPts val="5"/>
              </a:spcBef>
              <a:buAutoNum type="arabicPeriod" startAt="3"/>
              <a:tabLst>
                <a:tab pos="281305" algn="l"/>
              </a:tabLst>
            </a:pPr>
            <a:r>
              <a:rPr sz="1400" b="1" dirty="0">
                <a:latin typeface="Times New Roman"/>
                <a:cs typeface="Times New Roman"/>
              </a:rPr>
              <a:t>PROJECT</a:t>
            </a:r>
            <a:r>
              <a:rPr sz="1400" b="1" spc="-45" dirty="0">
                <a:latin typeface="Times New Roman"/>
                <a:cs typeface="Times New Roman"/>
              </a:rPr>
              <a:t> </a:t>
            </a:r>
            <a:r>
              <a:rPr sz="1400" b="1" spc="-20" dirty="0">
                <a:latin typeface="Times New Roman"/>
                <a:cs typeface="Times New Roman"/>
              </a:rPr>
              <a:t>SCOPE</a:t>
            </a:r>
            <a:endParaRPr sz="1400" dirty="0">
              <a:latin typeface="Times New Roman"/>
              <a:cs typeface="Times New Roman"/>
            </a:endParaRPr>
          </a:p>
          <a:p>
            <a:pPr>
              <a:lnSpc>
                <a:spcPct val="150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main purpose to build this application program is to reduce the human efforts by using software. The project is totally built at administrative end and thus only the administrators guaranteed will access this system. This software is a mainly related to customer individuals who are interested in taking Home Loan from bank to fulfil their dreams. The process is filter by position to Official position.</a:t>
            </a:r>
          </a:p>
          <a:p>
            <a:pPr>
              <a:lnSpc>
                <a:spcPct val="150000"/>
              </a:lnSpc>
              <a:spcAft>
                <a:spcPts val="80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281940" lvl="1" indent="-269875">
              <a:lnSpc>
                <a:spcPct val="100000"/>
              </a:lnSpc>
              <a:buAutoNum type="arabicPeriod" startAt="4"/>
              <a:tabLst>
                <a:tab pos="282575" algn="l"/>
              </a:tabLst>
            </a:pPr>
            <a:r>
              <a:rPr sz="1400" b="1" dirty="0">
                <a:latin typeface="Times New Roman"/>
                <a:cs typeface="Times New Roman"/>
              </a:rPr>
              <a:t>STUDY</a:t>
            </a:r>
            <a:r>
              <a:rPr sz="1400" b="1" spc="-15" dirty="0">
                <a:latin typeface="Times New Roman"/>
                <a:cs typeface="Times New Roman"/>
              </a:rPr>
              <a:t> </a:t>
            </a:r>
            <a:r>
              <a:rPr sz="1400" b="1" dirty="0">
                <a:latin typeface="Times New Roman"/>
                <a:cs typeface="Times New Roman"/>
              </a:rPr>
              <a:t>OF</a:t>
            </a:r>
            <a:r>
              <a:rPr sz="1400" b="1" spc="-25" dirty="0">
                <a:latin typeface="Times New Roman"/>
                <a:cs typeface="Times New Roman"/>
              </a:rPr>
              <a:t> </a:t>
            </a:r>
            <a:r>
              <a:rPr sz="1400" b="1" dirty="0">
                <a:latin typeface="Times New Roman"/>
                <a:cs typeface="Times New Roman"/>
              </a:rPr>
              <a:t>THE</a:t>
            </a:r>
            <a:r>
              <a:rPr sz="1400" b="1" spc="-40" dirty="0">
                <a:latin typeface="Times New Roman"/>
                <a:cs typeface="Times New Roman"/>
              </a:rPr>
              <a:t> </a:t>
            </a:r>
            <a:r>
              <a:rPr sz="1400" b="1" spc="-10" dirty="0">
                <a:latin typeface="Times New Roman"/>
                <a:cs typeface="Times New Roman"/>
              </a:rPr>
              <a:t>SYSTEM</a:t>
            </a:r>
            <a:endParaRPr sz="1400" dirty="0">
              <a:latin typeface="Times New Roman"/>
              <a:cs typeface="Times New Roman"/>
            </a:endParaRPr>
          </a:p>
          <a:p>
            <a:pPr lvl="1">
              <a:lnSpc>
                <a:spcPct val="100000"/>
              </a:lnSpc>
              <a:spcBef>
                <a:spcPts val="5"/>
              </a:spcBef>
              <a:buFont typeface="Times New Roman"/>
              <a:buAutoNum type="arabicPeriod" startAt="4"/>
            </a:pPr>
            <a:endParaRPr sz="2000" dirty="0">
              <a:latin typeface="Times New Roman"/>
              <a:cs typeface="Times New Roman"/>
            </a:endParaRPr>
          </a:p>
          <a:p>
            <a:pPr marL="414655" lvl="2" indent="-402590">
              <a:lnSpc>
                <a:spcPct val="100000"/>
              </a:lnSpc>
              <a:buAutoNum type="arabicPeriod"/>
              <a:tabLst>
                <a:tab pos="415290" algn="l"/>
              </a:tabLst>
            </a:pPr>
            <a:r>
              <a:rPr sz="1400" b="1" spc="-10" dirty="0">
                <a:latin typeface="Times New Roman"/>
                <a:cs typeface="Times New Roman"/>
              </a:rPr>
              <a:t>MODULES:</a:t>
            </a:r>
            <a:endParaRPr sz="1400" dirty="0">
              <a:latin typeface="Times New Roman"/>
              <a:cs typeface="Times New Roman"/>
            </a:endParaRPr>
          </a:p>
          <a:p>
            <a:pPr lvl="2">
              <a:lnSpc>
                <a:spcPct val="100000"/>
              </a:lnSpc>
              <a:spcBef>
                <a:spcPts val="10"/>
              </a:spcBef>
              <a:buFont typeface="Times New Roman"/>
              <a:buAutoNum type="arabicPeriod"/>
            </a:pPr>
            <a:endParaRPr sz="1450" dirty="0">
              <a:latin typeface="Times New Roman"/>
              <a:cs typeface="Times New Roman"/>
            </a:endParaRPr>
          </a:p>
          <a:p>
            <a:pPr marL="13970" marR="596265">
              <a:lnSpc>
                <a:spcPct val="144200"/>
              </a:lnSpc>
            </a:pP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system</a:t>
            </a:r>
            <a:r>
              <a:rPr sz="1200" spc="30" dirty="0">
                <a:latin typeface="Times New Roman"/>
                <a:cs typeface="Times New Roman"/>
              </a:rPr>
              <a:t> </a:t>
            </a:r>
            <a:r>
              <a:rPr sz="1200" dirty="0">
                <a:latin typeface="Times New Roman"/>
                <a:cs typeface="Times New Roman"/>
              </a:rPr>
              <a:t>after</a:t>
            </a:r>
            <a:r>
              <a:rPr sz="1200" spc="25" dirty="0">
                <a:latin typeface="Times New Roman"/>
                <a:cs typeface="Times New Roman"/>
              </a:rPr>
              <a:t> </a:t>
            </a:r>
            <a:r>
              <a:rPr sz="1200" dirty="0">
                <a:latin typeface="Times New Roman"/>
                <a:cs typeface="Times New Roman"/>
              </a:rPr>
              <a:t>careful</a:t>
            </a:r>
            <a:r>
              <a:rPr sz="1200" spc="40" dirty="0">
                <a:latin typeface="Times New Roman"/>
                <a:cs typeface="Times New Roman"/>
              </a:rPr>
              <a:t> </a:t>
            </a:r>
            <a:r>
              <a:rPr sz="1200" dirty="0">
                <a:latin typeface="Times New Roman"/>
                <a:cs typeface="Times New Roman"/>
              </a:rPr>
              <a:t>analysis</a:t>
            </a:r>
            <a:r>
              <a:rPr sz="1200" spc="30" dirty="0">
                <a:latin typeface="Times New Roman"/>
                <a:cs typeface="Times New Roman"/>
              </a:rPr>
              <a:t> </a:t>
            </a:r>
            <a:r>
              <a:rPr sz="1200" dirty="0">
                <a:latin typeface="Times New Roman"/>
                <a:cs typeface="Times New Roman"/>
              </a:rPr>
              <a:t>has</a:t>
            </a:r>
            <a:r>
              <a:rPr sz="1200" spc="30" dirty="0">
                <a:latin typeface="Times New Roman"/>
                <a:cs typeface="Times New Roman"/>
              </a:rPr>
              <a:t> </a:t>
            </a:r>
            <a:r>
              <a:rPr sz="1200" dirty="0">
                <a:latin typeface="Times New Roman"/>
                <a:cs typeface="Times New Roman"/>
              </a:rPr>
              <a:t>been</a:t>
            </a:r>
            <a:r>
              <a:rPr sz="1200" spc="20" dirty="0">
                <a:latin typeface="Times New Roman"/>
                <a:cs typeface="Times New Roman"/>
              </a:rPr>
              <a:t> </a:t>
            </a:r>
            <a:r>
              <a:rPr sz="1200" dirty="0">
                <a:latin typeface="Times New Roman"/>
                <a:cs typeface="Times New Roman"/>
              </a:rPr>
              <a:t>identified</a:t>
            </a:r>
            <a:r>
              <a:rPr sz="1200" spc="25"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be</a:t>
            </a:r>
            <a:r>
              <a:rPr sz="1200" spc="25" dirty="0">
                <a:latin typeface="Times New Roman"/>
                <a:cs typeface="Times New Roman"/>
              </a:rPr>
              <a:t> </a:t>
            </a:r>
            <a:r>
              <a:rPr sz="1200" dirty="0">
                <a:latin typeface="Times New Roman"/>
                <a:cs typeface="Times New Roman"/>
              </a:rPr>
              <a:t>presented</a:t>
            </a:r>
            <a:r>
              <a:rPr sz="1200" spc="35" dirty="0">
                <a:latin typeface="Times New Roman"/>
                <a:cs typeface="Times New Roman"/>
              </a:rPr>
              <a:t> </a:t>
            </a:r>
            <a:r>
              <a:rPr sz="1200" dirty="0">
                <a:latin typeface="Times New Roman"/>
                <a:cs typeface="Times New Roman"/>
              </a:rPr>
              <a:t>with</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following</a:t>
            </a:r>
            <a:r>
              <a:rPr sz="1200" spc="25" dirty="0">
                <a:latin typeface="Times New Roman"/>
                <a:cs typeface="Times New Roman"/>
              </a:rPr>
              <a:t> </a:t>
            </a:r>
            <a:r>
              <a:rPr sz="1200" spc="-10" dirty="0">
                <a:latin typeface="Times New Roman"/>
                <a:cs typeface="Times New Roman"/>
              </a:rPr>
              <a:t>modules </a:t>
            </a:r>
            <a:r>
              <a:rPr sz="1200" dirty="0">
                <a:latin typeface="Times New Roman"/>
                <a:cs typeface="Times New Roman"/>
              </a:rPr>
              <a:t>and</a:t>
            </a:r>
            <a:r>
              <a:rPr sz="1200" spc="-15" dirty="0">
                <a:latin typeface="Times New Roman"/>
                <a:cs typeface="Times New Roman"/>
              </a:rPr>
              <a:t> </a:t>
            </a:r>
            <a:r>
              <a:rPr sz="1200" spc="-10" dirty="0">
                <a:latin typeface="Times New Roman"/>
                <a:cs typeface="Times New Roman"/>
              </a:rPr>
              <a:t>roles.</a:t>
            </a:r>
            <a:endParaRPr sz="1200" dirty="0">
              <a:latin typeface="Times New Roman"/>
              <a:cs typeface="Times New Roman"/>
            </a:endParaRPr>
          </a:p>
          <a:p>
            <a:pPr>
              <a:lnSpc>
                <a:spcPct val="100000"/>
              </a:lnSpc>
              <a:spcBef>
                <a:spcPts val="50"/>
              </a:spcBef>
            </a:pPr>
            <a:endParaRPr sz="1300" dirty="0">
              <a:latin typeface="Times New Roman"/>
              <a:cs typeface="Times New Roman"/>
            </a:endParaRPr>
          </a:p>
          <a:p>
            <a:pPr marL="13970" algn="just">
              <a:lnSpc>
                <a:spcPct val="100000"/>
              </a:lnSpc>
            </a:pP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modules</a:t>
            </a:r>
            <a:r>
              <a:rPr sz="1200" spc="-5" dirty="0">
                <a:latin typeface="Times New Roman"/>
                <a:cs typeface="Times New Roman"/>
              </a:rPr>
              <a:t> </a:t>
            </a:r>
            <a:r>
              <a:rPr sz="1200" dirty="0">
                <a:latin typeface="Times New Roman"/>
                <a:cs typeface="Times New Roman"/>
              </a:rPr>
              <a:t>involved</a:t>
            </a:r>
            <a:r>
              <a:rPr sz="1200" spc="-5" dirty="0">
                <a:latin typeface="Times New Roman"/>
                <a:cs typeface="Times New Roman"/>
              </a:rPr>
              <a:t> </a:t>
            </a:r>
            <a:r>
              <a:rPr sz="1200" spc="-20" dirty="0">
                <a:latin typeface="Times New Roman"/>
                <a:cs typeface="Times New Roman"/>
              </a:rPr>
              <a:t>are:</a:t>
            </a:r>
            <a:endParaRPr sz="1200" dirty="0">
              <a:latin typeface="Times New Roman"/>
              <a:cs typeface="Times New Roman"/>
            </a:endParaRPr>
          </a:p>
          <a:p>
            <a:pPr>
              <a:lnSpc>
                <a:spcPct val="100000"/>
              </a:lnSpc>
              <a:spcBef>
                <a:spcPts val="10"/>
              </a:spcBef>
            </a:pPr>
            <a:endParaRPr sz="1350" dirty="0">
              <a:latin typeface="Times New Roman"/>
              <a:cs typeface="Times New Roman"/>
            </a:endParaRPr>
          </a:p>
          <a:p>
            <a:pPr marL="471170" lvl="3" indent="-230504">
              <a:lnSpc>
                <a:spcPct val="100000"/>
              </a:lnSpc>
              <a:buFont typeface="Wingdings"/>
              <a:buChar char=""/>
              <a:tabLst>
                <a:tab pos="471805" algn="l"/>
              </a:tabLst>
            </a:pPr>
            <a:r>
              <a:rPr sz="1200" spc="-10" dirty="0">
                <a:latin typeface="Times New Roman"/>
                <a:cs typeface="Times New Roman"/>
              </a:rPr>
              <a:t>Administrator</a:t>
            </a:r>
            <a:endParaRPr sz="1200" dirty="0">
              <a:latin typeface="Times New Roman"/>
              <a:cs typeface="Times New Roman"/>
            </a:endParaRPr>
          </a:p>
          <a:p>
            <a:pPr lvl="3">
              <a:lnSpc>
                <a:spcPct val="100000"/>
              </a:lnSpc>
              <a:spcBef>
                <a:spcPts val="55"/>
              </a:spcBef>
              <a:buFont typeface="Wingdings"/>
              <a:buChar char=""/>
            </a:pPr>
            <a:endParaRPr sz="1300" dirty="0">
              <a:latin typeface="Times New Roman"/>
              <a:cs typeface="Times New Roman"/>
            </a:endParaRPr>
          </a:p>
          <a:p>
            <a:pPr marL="471170" lvl="3" indent="-230504">
              <a:lnSpc>
                <a:spcPct val="100000"/>
              </a:lnSpc>
              <a:buFont typeface="Wingdings"/>
              <a:buChar char=""/>
              <a:tabLst>
                <a:tab pos="471805" algn="l"/>
              </a:tabLst>
            </a:pPr>
            <a:r>
              <a:rPr lang="en-IN" sz="1200" spc="-10" dirty="0">
                <a:latin typeface="Times New Roman"/>
                <a:cs typeface="Times New Roman"/>
              </a:rPr>
              <a:t>Loan Disbursement</a:t>
            </a:r>
            <a:endParaRPr sz="1200" dirty="0">
              <a:latin typeface="Times New Roman"/>
              <a:cs typeface="Times New Roman"/>
            </a:endParaRPr>
          </a:p>
          <a:p>
            <a:pPr lvl="3">
              <a:lnSpc>
                <a:spcPct val="100000"/>
              </a:lnSpc>
              <a:spcBef>
                <a:spcPts val="5"/>
              </a:spcBef>
              <a:buFont typeface="Wingdings"/>
              <a:buChar char=""/>
            </a:pPr>
            <a:endParaRPr sz="1350" dirty="0">
              <a:latin typeface="Times New Roman"/>
              <a:cs typeface="Times New Roman"/>
            </a:endParaRPr>
          </a:p>
          <a:p>
            <a:pPr marL="471170" lvl="3" indent="-230504">
              <a:lnSpc>
                <a:spcPct val="100000"/>
              </a:lnSpc>
              <a:spcBef>
                <a:spcPts val="5"/>
              </a:spcBef>
              <a:buFont typeface="Wingdings"/>
              <a:buChar char=""/>
              <a:tabLst>
                <a:tab pos="471805" algn="l"/>
              </a:tabLst>
            </a:pPr>
            <a:r>
              <a:rPr lang="en-IN" sz="1200" spc="-20" dirty="0">
                <a:latin typeface="Times New Roman"/>
                <a:cs typeface="Times New Roman"/>
              </a:rPr>
              <a:t>Ledger Generate</a:t>
            </a:r>
            <a:endParaRPr sz="1200" dirty="0">
              <a:latin typeface="Times New Roman"/>
              <a:cs typeface="Times New Roman"/>
            </a:endParaRPr>
          </a:p>
          <a:p>
            <a:pPr lvl="3">
              <a:lnSpc>
                <a:spcPct val="100000"/>
              </a:lnSpc>
              <a:spcBef>
                <a:spcPts val="50"/>
              </a:spcBef>
              <a:buFont typeface="Wingdings"/>
              <a:buChar char=""/>
            </a:pPr>
            <a:endParaRPr sz="1300" dirty="0">
              <a:latin typeface="Times New Roman"/>
              <a:cs typeface="Times New Roman"/>
            </a:endParaRPr>
          </a:p>
          <a:p>
            <a:pPr marL="471170" lvl="3" indent="-230504">
              <a:lnSpc>
                <a:spcPct val="100000"/>
              </a:lnSpc>
              <a:buFont typeface="Wingdings"/>
              <a:buChar char=""/>
              <a:tabLst>
                <a:tab pos="471805" algn="l"/>
              </a:tabLst>
            </a:pPr>
            <a:r>
              <a:rPr lang="en-IN" sz="1200" dirty="0">
                <a:latin typeface="Times New Roman"/>
                <a:cs typeface="Times New Roman"/>
              </a:rPr>
              <a:t>Telecaller Head</a:t>
            </a:r>
            <a:endParaRPr sz="1200" dirty="0">
              <a:latin typeface="Times New Roman"/>
              <a:cs typeface="Times New Roman"/>
            </a:endParaRPr>
          </a:p>
        </p:txBody>
      </p:sp>
      <p:sp>
        <p:nvSpPr>
          <p:cNvPr id="3" name="object 3"/>
          <p:cNvSpPr txBox="1"/>
          <p:nvPr/>
        </p:nvSpPr>
        <p:spPr>
          <a:xfrm>
            <a:off x="900480" y="6619113"/>
            <a:ext cx="5969635" cy="2647904"/>
          </a:xfrm>
          <a:prstGeom prst="rect">
            <a:avLst/>
          </a:prstGeom>
        </p:spPr>
        <p:txBody>
          <a:bodyPr vert="horz" wrap="square" lIns="0" tIns="12700" rIns="0" bIns="0" rtlCol="0">
            <a:spAutoFit/>
          </a:bodyPr>
          <a:lstStyle/>
          <a:p>
            <a:pPr marL="509270" lvl="3" indent="-497205">
              <a:lnSpc>
                <a:spcPct val="100000"/>
              </a:lnSpc>
              <a:spcBef>
                <a:spcPts val="100"/>
              </a:spcBef>
              <a:buAutoNum type="arabicPeriod"/>
              <a:tabLst>
                <a:tab pos="509905" algn="l"/>
              </a:tabLst>
            </a:pPr>
            <a:r>
              <a:rPr sz="1200" spc="-10" dirty="0">
                <a:latin typeface="Times New Roman"/>
                <a:cs typeface="Times New Roman"/>
              </a:rPr>
              <a:t>Administrator:</a:t>
            </a:r>
            <a:endParaRPr sz="1200" dirty="0">
              <a:latin typeface="Times New Roman"/>
              <a:cs typeface="Times New Roman"/>
            </a:endParaRPr>
          </a:p>
          <a:p>
            <a:pPr lvl="3">
              <a:lnSpc>
                <a:spcPct val="100000"/>
              </a:lnSpc>
              <a:spcBef>
                <a:spcPts val="5"/>
              </a:spcBef>
              <a:buFont typeface="Times New Roman"/>
              <a:buAutoNum type="arabicPeriod"/>
            </a:pPr>
            <a:endParaRPr sz="1550" dirty="0">
              <a:latin typeface="Times New Roman"/>
              <a:cs typeface="Times New Roman"/>
            </a:endParaRPr>
          </a:p>
          <a:p>
            <a:pPr marL="13970" marR="5080" algn="just">
              <a:lnSpc>
                <a:spcPct val="143900"/>
              </a:lnSpc>
              <a:spcBef>
                <a:spcPts val="5"/>
              </a:spcBef>
            </a:pP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administrator</a:t>
            </a:r>
            <a:r>
              <a:rPr sz="1200" spc="75" dirty="0">
                <a:latin typeface="Times New Roman"/>
                <a:cs typeface="Times New Roman"/>
              </a:rPr>
              <a:t> </a:t>
            </a:r>
            <a:r>
              <a:rPr sz="1200" dirty="0">
                <a:latin typeface="Times New Roman"/>
                <a:cs typeface="Times New Roman"/>
              </a:rPr>
              <a:t>is</a:t>
            </a:r>
            <a:r>
              <a:rPr sz="1200" spc="85" dirty="0">
                <a:latin typeface="Times New Roman"/>
                <a:cs typeface="Times New Roman"/>
              </a:rPr>
              <a:t> </a:t>
            </a:r>
            <a:r>
              <a:rPr lang="en-IN" sz="1200" spc="85" dirty="0">
                <a:latin typeface="Times New Roman"/>
                <a:cs typeface="Times New Roman"/>
              </a:rPr>
              <a:t>divided into four parts</a:t>
            </a:r>
            <a:r>
              <a:rPr sz="1200" dirty="0">
                <a:latin typeface="Times New Roman"/>
                <a:cs typeface="Times New Roman"/>
              </a:rPr>
              <a:t>.</a:t>
            </a:r>
            <a:r>
              <a:rPr sz="1200" spc="80" dirty="0">
                <a:latin typeface="Times New Roman"/>
                <a:cs typeface="Times New Roman"/>
              </a:rPr>
              <a:t> </a:t>
            </a:r>
            <a:r>
              <a:rPr sz="1200" dirty="0">
                <a:latin typeface="Times New Roman"/>
                <a:cs typeface="Times New Roman"/>
              </a:rPr>
              <a:t>Only</a:t>
            </a:r>
            <a:r>
              <a:rPr sz="1200" spc="85" dirty="0">
                <a:latin typeface="Times New Roman"/>
                <a:cs typeface="Times New Roman"/>
              </a:rPr>
              <a:t> </a:t>
            </a:r>
            <a:r>
              <a:rPr sz="1200" dirty="0">
                <a:latin typeface="Times New Roman"/>
                <a:cs typeface="Times New Roman"/>
              </a:rPr>
              <a:t>admin</a:t>
            </a:r>
            <a:r>
              <a:rPr sz="1200" spc="80" dirty="0">
                <a:latin typeface="Times New Roman"/>
                <a:cs typeface="Times New Roman"/>
              </a:rPr>
              <a:t> </a:t>
            </a:r>
            <a:r>
              <a:rPr sz="1200" dirty="0">
                <a:latin typeface="Times New Roman"/>
                <a:cs typeface="Times New Roman"/>
              </a:rPr>
              <a:t>have</a:t>
            </a:r>
            <a:r>
              <a:rPr sz="1200" spc="100" dirty="0">
                <a:latin typeface="Times New Roman"/>
                <a:cs typeface="Times New Roman"/>
              </a:rPr>
              <a:t> </a:t>
            </a:r>
            <a:r>
              <a:rPr sz="1200" dirty="0">
                <a:latin typeface="Times New Roman"/>
                <a:cs typeface="Times New Roman"/>
              </a:rPr>
              <a:t>access</a:t>
            </a:r>
            <a:r>
              <a:rPr sz="1200" spc="85" dirty="0">
                <a:latin typeface="Times New Roman"/>
                <a:cs typeface="Times New Roman"/>
              </a:rPr>
              <a:t> </a:t>
            </a:r>
            <a:r>
              <a:rPr sz="1200" dirty="0">
                <a:latin typeface="Times New Roman"/>
                <a:cs typeface="Times New Roman"/>
              </a:rPr>
              <a:t>into</a:t>
            </a:r>
            <a:r>
              <a:rPr sz="1200" spc="80" dirty="0">
                <a:latin typeface="Times New Roman"/>
                <a:cs typeface="Times New Roman"/>
              </a:rPr>
              <a:t> </a:t>
            </a:r>
            <a:r>
              <a:rPr sz="1200" dirty="0">
                <a:latin typeface="Times New Roman"/>
                <a:cs typeface="Times New Roman"/>
              </a:rPr>
              <a:t>this</a:t>
            </a:r>
            <a:r>
              <a:rPr sz="1200" spc="90" dirty="0">
                <a:latin typeface="Times New Roman"/>
                <a:cs typeface="Times New Roman"/>
              </a:rPr>
              <a:t> </a:t>
            </a:r>
            <a:r>
              <a:rPr sz="1200" spc="-10" dirty="0">
                <a:latin typeface="Times New Roman"/>
                <a:cs typeface="Times New Roman"/>
              </a:rPr>
              <a:t>admin </a:t>
            </a:r>
            <a:r>
              <a:rPr sz="1200" dirty="0" err="1">
                <a:latin typeface="Times New Roman"/>
                <a:cs typeface="Times New Roman"/>
              </a:rPr>
              <a:t>pag</a:t>
            </a:r>
            <a:r>
              <a:rPr lang="en-IN" sz="1200" dirty="0">
                <a:latin typeface="Times New Roman"/>
                <a:cs typeface="Times New Roman"/>
              </a:rPr>
              <a:t>e. </a:t>
            </a:r>
            <a:r>
              <a:rPr sz="1200" spc="6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administrator</a:t>
            </a:r>
            <a:r>
              <a:rPr sz="1200" spc="55" dirty="0">
                <a:latin typeface="Times New Roman"/>
                <a:cs typeface="Times New Roman"/>
              </a:rPr>
              <a:t> </a:t>
            </a:r>
            <a:r>
              <a:rPr sz="1200" dirty="0">
                <a:latin typeface="Times New Roman"/>
                <a:cs typeface="Times New Roman"/>
              </a:rPr>
              <a:t>has</a:t>
            </a:r>
            <a:r>
              <a:rPr sz="1200" spc="60" dirty="0">
                <a:latin typeface="Times New Roman"/>
                <a:cs typeface="Times New Roman"/>
              </a:rPr>
              <a:t> </a:t>
            </a:r>
            <a:r>
              <a:rPr sz="1200" dirty="0">
                <a:latin typeface="Times New Roman"/>
                <a:cs typeface="Times New Roman"/>
              </a:rPr>
              <a:t>all</a:t>
            </a:r>
            <a:r>
              <a:rPr sz="1200" spc="6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information</a:t>
            </a:r>
            <a:r>
              <a:rPr sz="1200" spc="65" dirty="0">
                <a:latin typeface="Times New Roman"/>
                <a:cs typeface="Times New Roman"/>
              </a:rPr>
              <a:t> </a:t>
            </a:r>
            <a:r>
              <a:rPr sz="1200" dirty="0">
                <a:latin typeface="Times New Roman"/>
                <a:cs typeface="Times New Roman"/>
              </a:rPr>
              <a:t>about</a:t>
            </a:r>
            <a:r>
              <a:rPr sz="1200" spc="65" dirty="0">
                <a:latin typeface="Times New Roman"/>
                <a:cs typeface="Times New Roman"/>
              </a:rPr>
              <a:t> </a:t>
            </a:r>
            <a:r>
              <a:rPr sz="1200" spc="-25" dirty="0">
                <a:latin typeface="Times New Roman"/>
                <a:cs typeface="Times New Roman"/>
              </a:rPr>
              <a:t>the </a:t>
            </a:r>
            <a:r>
              <a:rPr sz="1200" dirty="0">
                <a:latin typeface="Times New Roman"/>
                <a:cs typeface="Times New Roman"/>
              </a:rPr>
              <a:t>users</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about</a:t>
            </a:r>
            <a:r>
              <a:rPr sz="1200" spc="-5" dirty="0">
                <a:latin typeface="Times New Roman"/>
                <a:cs typeface="Times New Roman"/>
              </a:rPr>
              <a:t> </a:t>
            </a:r>
            <a:r>
              <a:rPr sz="1200" dirty="0">
                <a:latin typeface="Times New Roman"/>
                <a:cs typeface="Times New Roman"/>
              </a:rPr>
              <a:t>all</a:t>
            </a:r>
            <a:r>
              <a:rPr sz="1200" spc="-10" dirty="0">
                <a:latin typeface="Times New Roman"/>
                <a:cs typeface="Times New Roman"/>
              </a:rPr>
              <a:t> products.</a:t>
            </a:r>
            <a:endParaRPr sz="1200" dirty="0">
              <a:latin typeface="Times New Roman"/>
              <a:cs typeface="Times New Roman"/>
            </a:endParaRPr>
          </a:p>
          <a:p>
            <a:pPr>
              <a:lnSpc>
                <a:spcPct val="100000"/>
              </a:lnSpc>
              <a:spcBef>
                <a:spcPts val="50"/>
              </a:spcBef>
            </a:pPr>
            <a:endParaRPr sz="1300" dirty="0">
              <a:latin typeface="Times New Roman"/>
              <a:cs typeface="Times New Roman"/>
            </a:endParaRPr>
          </a:p>
          <a:p>
            <a:pPr marL="13970" algn="just">
              <a:lnSpc>
                <a:spcPct val="100000"/>
              </a:lnSpc>
            </a:pPr>
            <a:r>
              <a:rPr sz="1200" dirty="0">
                <a:latin typeface="Times New Roman"/>
                <a:cs typeface="Times New Roman"/>
              </a:rPr>
              <a:t>This</a:t>
            </a:r>
            <a:r>
              <a:rPr sz="1200" spc="-25" dirty="0">
                <a:latin typeface="Times New Roman"/>
                <a:cs typeface="Times New Roman"/>
              </a:rPr>
              <a:t> </a:t>
            </a:r>
            <a:r>
              <a:rPr sz="1200" dirty="0">
                <a:latin typeface="Times New Roman"/>
                <a:cs typeface="Times New Roman"/>
              </a:rPr>
              <a:t>module</a:t>
            </a:r>
            <a:r>
              <a:rPr sz="1200" spc="-20"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divided</a:t>
            </a:r>
            <a:r>
              <a:rPr sz="1200" spc="-15" dirty="0">
                <a:latin typeface="Times New Roman"/>
                <a:cs typeface="Times New Roman"/>
              </a:rPr>
              <a:t> </a:t>
            </a:r>
            <a:r>
              <a:rPr sz="1200" dirty="0">
                <a:latin typeface="Times New Roman"/>
                <a:cs typeface="Times New Roman"/>
              </a:rPr>
              <a:t>into</a:t>
            </a:r>
            <a:r>
              <a:rPr sz="1200" spc="-15" dirty="0">
                <a:latin typeface="Times New Roman"/>
                <a:cs typeface="Times New Roman"/>
              </a:rPr>
              <a:t> </a:t>
            </a:r>
            <a:r>
              <a:rPr sz="1200" dirty="0">
                <a:latin typeface="Times New Roman"/>
                <a:cs typeface="Times New Roman"/>
              </a:rPr>
              <a:t>different</a:t>
            </a:r>
            <a:r>
              <a:rPr sz="1200" spc="-20" dirty="0">
                <a:latin typeface="Times New Roman"/>
                <a:cs typeface="Times New Roman"/>
              </a:rPr>
              <a:t> </a:t>
            </a:r>
            <a:r>
              <a:rPr sz="1200" dirty="0">
                <a:latin typeface="Times New Roman"/>
                <a:cs typeface="Times New Roman"/>
              </a:rPr>
              <a:t>sub</a:t>
            </a:r>
            <a:r>
              <a:rPr sz="1200" spc="-15" dirty="0">
                <a:latin typeface="Times New Roman"/>
                <a:cs typeface="Times New Roman"/>
              </a:rPr>
              <a:t> </a:t>
            </a:r>
            <a:r>
              <a:rPr sz="1200" spc="-10" dirty="0">
                <a:latin typeface="Times New Roman"/>
                <a:cs typeface="Times New Roman"/>
              </a:rPr>
              <a:t>modules.</a:t>
            </a:r>
            <a:endParaRPr sz="1200" dirty="0">
              <a:latin typeface="Times New Roman"/>
              <a:cs typeface="Times New Roman"/>
            </a:endParaRPr>
          </a:p>
          <a:p>
            <a:pPr>
              <a:lnSpc>
                <a:spcPct val="100000"/>
              </a:lnSpc>
              <a:spcBef>
                <a:spcPts val="10"/>
              </a:spcBef>
            </a:pPr>
            <a:endParaRPr sz="1350" dirty="0">
              <a:latin typeface="Times New Roman"/>
              <a:cs typeface="Times New Roman"/>
            </a:endParaRPr>
          </a:p>
          <a:p>
            <a:pPr marL="471170" lvl="4" indent="-230504">
              <a:lnSpc>
                <a:spcPct val="150000"/>
              </a:lnSpc>
              <a:buAutoNum type="arabicPeriod"/>
              <a:tabLst>
                <a:tab pos="471805" algn="l"/>
              </a:tabLst>
            </a:pPr>
            <a:r>
              <a:rPr lang="en-US" sz="1200" dirty="0">
                <a:latin typeface="Times New Roman" panose="02020603050405020304" pitchFamily="18" charset="0"/>
                <a:cs typeface="Times New Roman" panose="02020603050405020304" pitchFamily="18" charset="0"/>
              </a:rPr>
              <a:t>Loan Officer </a:t>
            </a:r>
          </a:p>
          <a:p>
            <a:pPr marL="471170" lvl="4" indent="-230504">
              <a:lnSpc>
                <a:spcPct val="150000"/>
              </a:lnSpc>
              <a:buAutoNum type="arabicPeriod"/>
              <a:tabLst>
                <a:tab pos="471805" algn="l"/>
              </a:tabLst>
            </a:pPr>
            <a:r>
              <a:rPr lang="en-US" sz="1200" dirty="0">
                <a:latin typeface="Times New Roman" panose="02020603050405020304" pitchFamily="18" charset="0"/>
                <a:cs typeface="Times New Roman" panose="02020603050405020304" pitchFamily="18" charset="0"/>
              </a:rPr>
              <a:t>Operational Executive </a:t>
            </a:r>
          </a:p>
          <a:p>
            <a:pPr marL="471170" lvl="4" indent="-230504">
              <a:lnSpc>
                <a:spcPct val="150000"/>
              </a:lnSpc>
              <a:buAutoNum type="arabicPeriod"/>
              <a:tabLst>
                <a:tab pos="471805" algn="l"/>
              </a:tabLst>
            </a:pPr>
            <a:r>
              <a:rPr lang="en-US" sz="1200" dirty="0">
                <a:latin typeface="Times New Roman" panose="02020603050405020304" pitchFamily="18" charset="0"/>
                <a:cs typeface="Times New Roman" panose="02020603050405020304" pitchFamily="18" charset="0"/>
              </a:rPr>
              <a:t>Account Head </a:t>
            </a:r>
          </a:p>
          <a:p>
            <a:pPr marL="471170" lvl="4" indent="-230504">
              <a:lnSpc>
                <a:spcPct val="150000"/>
              </a:lnSpc>
              <a:buAutoNum type="arabicPeriod"/>
              <a:tabLst>
                <a:tab pos="471805" algn="l"/>
              </a:tabLst>
            </a:pPr>
            <a:r>
              <a:rPr lang="en-US" sz="1200" dirty="0">
                <a:latin typeface="Times New Roman" panose="02020603050405020304" pitchFamily="18" charset="0"/>
                <a:cs typeface="Times New Roman" panose="02020603050405020304" pitchFamily="18" charset="0"/>
              </a:rPr>
              <a:t>Credit Manager</a:t>
            </a:r>
          </a:p>
        </p:txBody>
      </p:sp>
      <p:sp>
        <p:nvSpPr>
          <p:cNvPr id="4" name="object 4"/>
          <p:cNvSpPr/>
          <p:nvPr/>
        </p:nvSpPr>
        <p:spPr>
          <a:xfrm>
            <a:off x="304800" y="304799"/>
            <a:ext cx="7164705" cy="9450705"/>
          </a:xfrm>
          <a:custGeom>
            <a:avLst/>
            <a:gdLst/>
            <a:ahLst/>
            <a:cxnLst/>
            <a:rect l="l" t="t" r="r" b="b"/>
            <a:pathLst>
              <a:path w="7164705" h="9450705">
                <a:moveTo>
                  <a:pt x="7164311" y="9438145"/>
                </a:moveTo>
                <a:lnTo>
                  <a:pt x="7152132" y="9438145"/>
                </a:lnTo>
                <a:lnTo>
                  <a:pt x="12192" y="9438145"/>
                </a:lnTo>
                <a:lnTo>
                  <a:pt x="0" y="9438145"/>
                </a:lnTo>
                <a:lnTo>
                  <a:pt x="0" y="9450324"/>
                </a:lnTo>
                <a:lnTo>
                  <a:pt x="12192" y="9450324"/>
                </a:lnTo>
                <a:lnTo>
                  <a:pt x="7152132" y="9450324"/>
                </a:lnTo>
                <a:lnTo>
                  <a:pt x="7164311" y="9450324"/>
                </a:lnTo>
                <a:lnTo>
                  <a:pt x="7164311" y="9438145"/>
                </a:lnTo>
                <a:close/>
              </a:path>
              <a:path w="7164705" h="9450705">
                <a:moveTo>
                  <a:pt x="7164311" y="0"/>
                </a:moveTo>
                <a:lnTo>
                  <a:pt x="7152132" y="0"/>
                </a:lnTo>
                <a:lnTo>
                  <a:pt x="12192" y="0"/>
                </a:lnTo>
                <a:lnTo>
                  <a:pt x="0" y="0"/>
                </a:lnTo>
                <a:lnTo>
                  <a:pt x="0" y="12192"/>
                </a:lnTo>
                <a:lnTo>
                  <a:pt x="0" y="9438132"/>
                </a:lnTo>
                <a:lnTo>
                  <a:pt x="12192" y="9438132"/>
                </a:lnTo>
                <a:lnTo>
                  <a:pt x="12192" y="12192"/>
                </a:lnTo>
                <a:lnTo>
                  <a:pt x="7152132" y="12192"/>
                </a:lnTo>
                <a:lnTo>
                  <a:pt x="7152132" y="9438132"/>
                </a:lnTo>
                <a:lnTo>
                  <a:pt x="7164311" y="9438132"/>
                </a:lnTo>
                <a:lnTo>
                  <a:pt x="7164311" y="12192"/>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3013</TotalTime>
  <Words>3727</Words>
  <Application>Microsoft Office PowerPoint</Application>
  <PresentationFormat>Custom</PresentationFormat>
  <Paragraphs>409</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Pratap Deshmukh, Pratiksha</dc:creator>
  <cp:lastModifiedBy>Shreyansh Ranka</cp:lastModifiedBy>
  <cp:revision>22</cp:revision>
  <dcterms:created xsi:type="dcterms:W3CDTF">2023-03-08T12:18:39Z</dcterms:created>
  <dcterms:modified xsi:type="dcterms:W3CDTF">2023-03-10T14:35:06Z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2022-04-10T00:00:00Z</vt:filetime>
  </property>
  <property fmtid="{D5CDD505-2E9C-101B-9397-08002B2CF9AE}" pid="3" name="Creator">
    <vt:lpwstr>Microsoft® Word LTSC</vt:lpwstr>
  </property>
  <property fmtid="{D5CDD505-2E9C-101B-9397-08002B2CF9AE}" pid="4" name="LastSaved">
    <vt:filetime>2023-03-08T00:00:00Z</vt:filetime>
  </property>
  <property fmtid="{D5CDD505-2E9C-101B-9397-08002B2CF9AE}" pid="5" name="Producer">
    <vt:lpwstr>Microsoft® Word LTSC</vt:lpwstr>
  </property>
</Properties>
</file>